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 id="2147483661" r:id="rId2"/>
    <p:sldMasterId id="2147483766" r:id="rId3"/>
    <p:sldMasterId id="2147483775" r:id="rId4"/>
    <p:sldMasterId id="2147483784" r:id="rId5"/>
    <p:sldMasterId id="2147483793" r:id="rId6"/>
    <p:sldMasterId id="2147483802" r:id="rId7"/>
    <p:sldMasterId id="2147483811" r:id="rId8"/>
    <p:sldMasterId id="2147483820" r:id="rId9"/>
    <p:sldMasterId id="2147483829" r:id="rId10"/>
  </p:sldMasterIdLst>
  <p:sldIdLst>
    <p:sldId id="257" r:id="rId11"/>
    <p:sldId id="273" r:id="rId12"/>
    <p:sldId id="258" r:id="rId13"/>
    <p:sldId id="259" r:id="rId14"/>
    <p:sldId id="260" r:id="rId15"/>
    <p:sldId id="277" r:id="rId16"/>
    <p:sldId id="282" r:id="rId17"/>
    <p:sldId id="281" r:id="rId18"/>
    <p:sldId id="279" r:id="rId19"/>
    <p:sldId id="284" r:id="rId20"/>
    <p:sldId id="261" r:id="rId21"/>
    <p:sldId id="285" r:id="rId22"/>
    <p:sldId id="287" r:id="rId23"/>
    <p:sldId id="288" r:id="rId24"/>
    <p:sldId id="286" r:id="rId25"/>
    <p:sldId id="262" r:id="rId26"/>
    <p:sldId id="263" r:id="rId27"/>
    <p:sldId id="264" r:id="rId28"/>
    <p:sldId id="265" r:id="rId29"/>
    <p:sldId id="268" r:id="rId30"/>
    <p:sldId id="269" r:id="rId31"/>
    <p:sldId id="270" r:id="rId32"/>
    <p:sldId id="271" r:id="rId33"/>
    <p:sldId id="272" r:id="rId3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6376" autoAdjust="0"/>
  </p:normalViewPr>
  <p:slideViewPr>
    <p:cSldViewPr snapToGrid="0" snapToObjects="1">
      <p:cViewPr varScale="1">
        <p:scale>
          <a:sx n="112" d="100"/>
          <a:sy n="112" d="100"/>
        </p:scale>
        <p:origin x="43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CA6CB5-ECFF-B846-9181-71E9FF3A6A9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A81B13CD-C77B-0A4F-ADA9-09103D92BECC}">
      <dgm:prSet phldrT="[Text]"/>
      <dgm:spPr/>
      <dgm:t>
        <a:bodyPr/>
        <a:lstStyle/>
        <a:p>
          <a:r>
            <a:rPr lang="en-US" dirty="0"/>
            <a:t>Make your bullets</a:t>
          </a:r>
        </a:p>
      </dgm:t>
    </dgm:pt>
    <dgm:pt modelId="{F334EFE5-2562-004B-BC38-9CE648E40207}" type="parTrans" cxnId="{D040154B-8AA1-3C47-A8C3-4DAB9AC2206D}">
      <dgm:prSet/>
      <dgm:spPr/>
      <dgm:t>
        <a:bodyPr/>
        <a:lstStyle/>
        <a:p>
          <a:endParaRPr lang="en-US"/>
        </a:p>
      </dgm:t>
    </dgm:pt>
    <dgm:pt modelId="{F0C350F2-2E47-4443-9429-6FA040EEE4A9}" type="sibTrans" cxnId="{D040154B-8AA1-3C47-A8C3-4DAB9AC2206D}">
      <dgm:prSet/>
      <dgm:spPr/>
      <dgm:t>
        <a:bodyPr/>
        <a:lstStyle/>
        <a:p>
          <a:endParaRPr lang="en-US"/>
        </a:p>
      </dgm:t>
    </dgm:pt>
    <dgm:pt modelId="{131C39A4-37B5-1045-B698-D5A53767B3C2}">
      <dgm:prSet phldrT="[Text]"/>
      <dgm:spPr/>
      <dgm:t>
        <a:bodyPr/>
        <a:lstStyle/>
        <a:p>
          <a:r>
            <a:rPr lang="en-US" dirty="0"/>
            <a:t>More dynamic with</a:t>
          </a:r>
        </a:p>
      </dgm:t>
    </dgm:pt>
    <dgm:pt modelId="{4DCD272D-61AF-3748-91AA-C8DAF65EEFF0}" type="parTrans" cxnId="{00F0639C-7659-F144-886F-7C027D0775C3}">
      <dgm:prSet/>
      <dgm:spPr/>
      <dgm:t>
        <a:bodyPr/>
        <a:lstStyle/>
        <a:p>
          <a:endParaRPr lang="en-US"/>
        </a:p>
      </dgm:t>
    </dgm:pt>
    <dgm:pt modelId="{6EF41B07-F429-C649-8669-310091C4D8B6}" type="sibTrans" cxnId="{00F0639C-7659-F144-886F-7C027D0775C3}">
      <dgm:prSet/>
      <dgm:spPr/>
      <dgm:t>
        <a:bodyPr/>
        <a:lstStyle/>
        <a:p>
          <a:endParaRPr lang="en-US"/>
        </a:p>
      </dgm:t>
    </dgm:pt>
    <dgm:pt modelId="{DD43D6A4-0AEA-1D46-9E05-640E3E5C187D}">
      <dgm:prSet phldrT="[Text]"/>
      <dgm:spPr/>
      <dgm:t>
        <a:bodyPr/>
        <a:lstStyle/>
        <a:p>
          <a:r>
            <a:rPr lang="en-US" dirty="0"/>
            <a:t>Smart art options</a:t>
          </a:r>
        </a:p>
      </dgm:t>
    </dgm:pt>
    <dgm:pt modelId="{01AC112C-771E-E543-82C2-50480B4184B4}" type="parTrans" cxnId="{2FBC765C-5339-7A4D-80B4-720C6D55720E}">
      <dgm:prSet/>
      <dgm:spPr/>
      <dgm:t>
        <a:bodyPr/>
        <a:lstStyle/>
        <a:p>
          <a:endParaRPr lang="en-US"/>
        </a:p>
      </dgm:t>
    </dgm:pt>
    <dgm:pt modelId="{934616FE-54BF-9F41-8ADE-30130228CCE6}" type="sibTrans" cxnId="{2FBC765C-5339-7A4D-80B4-720C6D55720E}">
      <dgm:prSet/>
      <dgm:spPr/>
      <dgm:t>
        <a:bodyPr/>
        <a:lstStyle/>
        <a:p>
          <a:endParaRPr lang="en-US"/>
        </a:p>
      </dgm:t>
    </dgm:pt>
    <dgm:pt modelId="{98D9D6E0-E2AB-FF4E-A774-57EC5974885A}" type="pres">
      <dgm:prSet presAssocID="{D9CA6CB5-ECFF-B846-9181-71E9FF3A6A90}" presName="Name0" presStyleCnt="0">
        <dgm:presLayoutVars>
          <dgm:chMax val="7"/>
          <dgm:chPref val="7"/>
          <dgm:dir/>
        </dgm:presLayoutVars>
      </dgm:prSet>
      <dgm:spPr/>
    </dgm:pt>
    <dgm:pt modelId="{912385C7-887F-2848-BFD3-1022092B89A2}" type="pres">
      <dgm:prSet presAssocID="{D9CA6CB5-ECFF-B846-9181-71E9FF3A6A90}" presName="Name1" presStyleCnt="0"/>
      <dgm:spPr/>
    </dgm:pt>
    <dgm:pt modelId="{C7CD9BDD-D33B-8D4B-BE24-9EA5783B287D}" type="pres">
      <dgm:prSet presAssocID="{D9CA6CB5-ECFF-B846-9181-71E9FF3A6A90}" presName="cycle" presStyleCnt="0"/>
      <dgm:spPr/>
    </dgm:pt>
    <dgm:pt modelId="{95C130BE-749E-D648-9CC0-8425F64C6850}" type="pres">
      <dgm:prSet presAssocID="{D9CA6CB5-ECFF-B846-9181-71E9FF3A6A90}" presName="srcNode" presStyleLbl="node1" presStyleIdx="0" presStyleCnt="3"/>
      <dgm:spPr/>
    </dgm:pt>
    <dgm:pt modelId="{F3F25AB5-6880-184E-81BE-2F96A6E9B859}" type="pres">
      <dgm:prSet presAssocID="{D9CA6CB5-ECFF-B846-9181-71E9FF3A6A90}" presName="conn" presStyleLbl="parChTrans1D2" presStyleIdx="0" presStyleCnt="1"/>
      <dgm:spPr/>
    </dgm:pt>
    <dgm:pt modelId="{9544CB84-241E-1C4A-8FFB-D3A4901BDDFF}" type="pres">
      <dgm:prSet presAssocID="{D9CA6CB5-ECFF-B846-9181-71E9FF3A6A90}" presName="extraNode" presStyleLbl="node1" presStyleIdx="0" presStyleCnt="3"/>
      <dgm:spPr/>
    </dgm:pt>
    <dgm:pt modelId="{93540FEB-B276-C245-A13F-98D6DBCF8F80}" type="pres">
      <dgm:prSet presAssocID="{D9CA6CB5-ECFF-B846-9181-71E9FF3A6A90}" presName="dstNode" presStyleLbl="node1" presStyleIdx="0" presStyleCnt="3"/>
      <dgm:spPr/>
    </dgm:pt>
    <dgm:pt modelId="{1E8653F9-9F0A-2940-A496-759970E46A9C}" type="pres">
      <dgm:prSet presAssocID="{A81B13CD-C77B-0A4F-ADA9-09103D92BECC}" presName="text_1" presStyleLbl="node1" presStyleIdx="0" presStyleCnt="3">
        <dgm:presLayoutVars>
          <dgm:bulletEnabled val="1"/>
        </dgm:presLayoutVars>
      </dgm:prSet>
      <dgm:spPr/>
    </dgm:pt>
    <dgm:pt modelId="{B9A0990D-9697-E94D-AFE3-C0FBC476B1A6}" type="pres">
      <dgm:prSet presAssocID="{A81B13CD-C77B-0A4F-ADA9-09103D92BECC}" presName="accent_1" presStyleCnt="0"/>
      <dgm:spPr/>
    </dgm:pt>
    <dgm:pt modelId="{1A907449-C4D8-4849-957B-8DE0DB60598F}" type="pres">
      <dgm:prSet presAssocID="{A81B13CD-C77B-0A4F-ADA9-09103D92BECC}" presName="accentRepeatNode" presStyleLbl="solidFgAcc1" presStyleIdx="0" presStyleCnt="3"/>
      <dgm:spPr>
        <a:solidFill>
          <a:schemeClr val="accent2"/>
        </a:solidFill>
      </dgm:spPr>
    </dgm:pt>
    <dgm:pt modelId="{AD8855C1-A072-D942-AAD2-086CDA233B1A}" type="pres">
      <dgm:prSet presAssocID="{131C39A4-37B5-1045-B698-D5A53767B3C2}" presName="text_2" presStyleLbl="node1" presStyleIdx="1" presStyleCnt="3">
        <dgm:presLayoutVars>
          <dgm:bulletEnabled val="1"/>
        </dgm:presLayoutVars>
      </dgm:prSet>
      <dgm:spPr/>
    </dgm:pt>
    <dgm:pt modelId="{46AD41F4-1A65-CB4C-BD87-2ECEDCE4D35A}" type="pres">
      <dgm:prSet presAssocID="{131C39A4-37B5-1045-B698-D5A53767B3C2}" presName="accent_2" presStyleCnt="0"/>
      <dgm:spPr/>
    </dgm:pt>
    <dgm:pt modelId="{42C3966C-35DD-2A48-AD59-93D64D24914C}" type="pres">
      <dgm:prSet presAssocID="{131C39A4-37B5-1045-B698-D5A53767B3C2}" presName="accentRepeatNode" presStyleLbl="solidFgAcc1" presStyleIdx="1" presStyleCnt="3"/>
      <dgm:spPr>
        <a:solidFill>
          <a:schemeClr val="tx2"/>
        </a:solidFill>
      </dgm:spPr>
    </dgm:pt>
    <dgm:pt modelId="{E5BD0FD3-E2A3-6F4B-9554-1C74FDBF57D4}" type="pres">
      <dgm:prSet presAssocID="{DD43D6A4-0AEA-1D46-9E05-640E3E5C187D}" presName="text_3" presStyleLbl="node1" presStyleIdx="2" presStyleCnt="3">
        <dgm:presLayoutVars>
          <dgm:bulletEnabled val="1"/>
        </dgm:presLayoutVars>
      </dgm:prSet>
      <dgm:spPr/>
    </dgm:pt>
    <dgm:pt modelId="{2670C34F-C34D-0A4B-B8C0-18E073A4DD28}" type="pres">
      <dgm:prSet presAssocID="{DD43D6A4-0AEA-1D46-9E05-640E3E5C187D}" presName="accent_3" presStyleCnt="0"/>
      <dgm:spPr/>
    </dgm:pt>
    <dgm:pt modelId="{28116209-F4E8-A24F-B724-B682F5ED7403}" type="pres">
      <dgm:prSet presAssocID="{DD43D6A4-0AEA-1D46-9E05-640E3E5C187D}" presName="accentRepeatNode" presStyleLbl="solidFgAcc1" presStyleIdx="2" presStyleCnt="3"/>
      <dgm:spPr/>
    </dgm:pt>
  </dgm:ptLst>
  <dgm:cxnLst>
    <dgm:cxn modelId="{CAA9D816-43CA-D44C-A32E-B0ACF3DF057A}" type="presOf" srcId="{A81B13CD-C77B-0A4F-ADA9-09103D92BECC}" destId="{1E8653F9-9F0A-2940-A496-759970E46A9C}" srcOrd="0" destOrd="0" presId="urn:microsoft.com/office/officeart/2008/layout/VerticalCurvedList"/>
    <dgm:cxn modelId="{A66A723B-B004-3442-A8EF-6A6CD427CB9B}" type="presOf" srcId="{D9CA6CB5-ECFF-B846-9181-71E9FF3A6A90}" destId="{98D9D6E0-E2AB-FF4E-A774-57EC5974885A}" srcOrd="0" destOrd="0" presId="urn:microsoft.com/office/officeart/2008/layout/VerticalCurvedList"/>
    <dgm:cxn modelId="{2FBC765C-5339-7A4D-80B4-720C6D55720E}" srcId="{D9CA6CB5-ECFF-B846-9181-71E9FF3A6A90}" destId="{DD43D6A4-0AEA-1D46-9E05-640E3E5C187D}" srcOrd="2" destOrd="0" parTransId="{01AC112C-771E-E543-82C2-50480B4184B4}" sibTransId="{934616FE-54BF-9F41-8ADE-30130228CCE6}"/>
    <dgm:cxn modelId="{BD8AEE61-AE00-9849-A635-494A378BBC72}" type="presOf" srcId="{131C39A4-37B5-1045-B698-D5A53767B3C2}" destId="{AD8855C1-A072-D942-AAD2-086CDA233B1A}" srcOrd="0" destOrd="0" presId="urn:microsoft.com/office/officeart/2008/layout/VerticalCurvedList"/>
    <dgm:cxn modelId="{D040154B-8AA1-3C47-A8C3-4DAB9AC2206D}" srcId="{D9CA6CB5-ECFF-B846-9181-71E9FF3A6A90}" destId="{A81B13CD-C77B-0A4F-ADA9-09103D92BECC}" srcOrd="0" destOrd="0" parTransId="{F334EFE5-2562-004B-BC38-9CE648E40207}" sibTransId="{F0C350F2-2E47-4443-9429-6FA040EEE4A9}"/>
    <dgm:cxn modelId="{00F0639C-7659-F144-886F-7C027D0775C3}" srcId="{D9CA6CB5-ECFF-B846-9181-71E9FF3A6A90}" destId="{131C39A4-37B5-1045-B698-D5A53767B3C2}" srcOrd="1" destOrd="0" parTransId="{4DCD272D-61AF-3748-91AA-C8DAF65EEFF0}" sibTransId="{6EF41B07-F429-C649-8669-310091C4D8B6}"/>
    <dgm:cxn modelId="{D8BF1EA4-DB80-4D4F-BB46-39EF95FA2EFC}" type="presOf" srcId="{DD43D6A4-0AEA-1D46-9E05-640E3E5C187D}" destId="{E5BD0FD3-E2A3-6F4B-9554-1C74FDBF57D4}" srcOrd="0" destOrd="0" presId="urn:microsoft.com/office/officeart/2008/layout/VerticalCurvedList"/>
    <dgm:cxn modelId="{1A5EADDC-BFE8-C446-82FE-30E463AD159A}" type="presOf" srcId="{F0C350F2-2E47-4443-9429-6FA040EEE4A9}" destId="{F3F25AB5-6880-184E-81BE-2F96A6E9B859}" srcOrd="0" destOrd="0" presId="urn:microsoft.com/office/officeart/2008/layout/VerticalCurvedList"/>
    <dgm:cxn modelId="{5B2DD0AB-2E5F-2D45-B3CD-08DE8CCA0EF8}" type="presParOf" srcId="{98D9D6E0-E2AB-FF4E-A774-57EC5974885A}" destId="{912385C7-887F-2848-BFD3-1022092B89A2}" srcOrd="0" destOrd="0" presId="urn:microsoft.com/office/officeart/2008/layout/VerticalCurvedList"/>
    <dgm:cxn modelId="{EC19C143-46F5-614C-ACDA-405F50581B73}" type="presParOf" srcId="{912385C7-887F-2848-BFD3-1022092B89A2}" destId="{C7CD9BDD-D33B-8D4B-BE24-9EA5783B287D}" srcOrd="0" destOrd="0" presId="urn:microsoft.com/office/officeart/2008/layout/VerticalCurvedList"/>
    <dgm:cxn modelId="{C05E416E-8E7D-2C42-8EB5-3F57DBD73E72}" type="presParOf" srcId="{C7CD9BDD-D33B-8D4B-BE24-9EA5783B287D}" destId="{95C130BE-749E-D648-9CC0-8425F64C6850}" srcOrd="0" destOrd="0" presId="urn:microsoft.com/office/officeart/2008/layout/VerticalCurvedList"/>
    <dgm:cxn modelId="{49FD8A8B-593A-F843-9D3A-1FC0A7DE9CE3}" type="presParOf" srcId="{C7CD9BDD-D33B-8D4B-BE24-9EA5783B287D}" destId="{F3F25AB5-6880-184E-81BE-2F96A6E9B859}" srcOrd="1" destOrd="0" presId="urn:microsoft.com/office/officeart/2008/layout/VerticalCurvedList"/>
    <dgm:cxn modelId="{7A6C530D-5838-B04D-878E-9E27313EFD59}" type="presParOf" srcId="{C7CD9BDD-D33B-8D4B-BE24-9EA5783B287D}" destId="{9544CB84-241E-1C4A-8FFB-D3A4901BDDFF}" srcOrd="2" destOrd="0" presId="urn:microsoft.com/office/officeart/2008/layout/VerticalCurvedList"/>
    <dgm:cxn modelId="{E7BDE61B-208C-094A-A518-1F306C543F25}" type="presParOf" srcId="{C7CD9BDD-D33B-8D4B-BE24-9EA5783B287D}" destId="{93540FEB-B276-C245-A13F-98D6DBCF8F80}" srcOrd="3" destOrd="0" presId="urn:microsoft.com/office/officeart/2008/layout/VerticalCurvedList"/>
    <dgm:cxn modelId="{0521DD44-07ED-4A44-AEC2-CCD9C35DE6DE}" type="presParOf" srcId="{912385C7-887F-2848-BFD3-1022092B89A2}" destId="{1E8653F9-9F0A-2940-A496-759970E46A9C}" srcOrd="1" destOrd="0" presId="urn:microsoft.com/office/officeart/2008/layout/VerticalCurvedList"/>
    <dgm:cxn modelId="{3A11D57D-5FAA-FD43-AF23-E2983137357D}" type="presParOf" srcId="{912385C7-887F-2848-BFD3-1022092B89A2}" destId="{B9A0990D-9697-E94D-AFE3-C0FBC476B1A6}" srcOrd="2" destOrd="0" presId="urn:microsoft.com/office/officeart/2008/layout/VerticalCurvedList"/>
    <dgm:cxn modelId="{3B0F1E68-AAE3-C64C-9E34-3DCDADA81648}" type="presParOf" srcId="{B9A0990D-9697-E94D-AFE3-C0FBC476B1A6}" destId="{1A907449-C4D8-4849-957B-8DE0DB60598F}" srcOrd="0" destOrd="0" presId="urn:microsoft.com/office/officeart/2008/layout/VerticalCurvedList"/>
    <dgm:cxn modelId="{14717180-74C2-9443-98B5-B4157822D94E}" type="presParOf" srcId="{912385C7-887F-2848-BFD3-1022092B89A2}" destId="{AD8855C1-A072-D942-AAD2-086CDA233B1A}" srcOrd="3" destOrd="0" presId="urn:microsoft.com/office/officeart/2008/layout/VerticalCurvedList"/>
    <dgm:cxn modelId="{9FC61B72-2A23-9749-B4B2-03372B407531}" type="presParOf" srcId="{912385C7-887F-2848-BFD3-1022092B89A2}" destId="{46AD41F4-1A65-CB4C-BD87-2ECEDCE4D35A}" srcOrd="4" destOrd="0" presId="urn:microsoft.com/office/officeart/2008/layout/VerticalCurvedList"/>
    <dgm:cxn modelId="{BF80ECD3-AD77-D04B-A8AF-1921454DEABF}" type="presParOf" srcId="{46AD41F4-1A65-CB4C-BD87-2ECEDCE4D35A}" destId="{42C3966C-35DD-2A48-AD59-93D64D24914C}" srcOrd="0" destOrd="0" presId="urn:microsoft.com/office/officeart/2008/layout/VerticalCurvedList"/>
    <dgm:cxn modelId="{4733B05D-F897-B948-BD93-CCC193366B5B}" type="presParOf" srcId="{912385C7-887F-2848-BFD3-1022092B89A2}" destId="{E5BD0FD3-E2A3-6F4B-9554-1C74FDBF57D4}" srcOrd="5" destOrd="0" presId="urn:microsoft.com/office/officeart/2008/layout/VerticalCurvedList"/>
    <dgm:cxn modelId="{98BBD87A-E95D-DF4F-91A0-4BDDAC0E83D9}" type="presParOf" srcId="{912385C7-887F-2848-BFD3-1022092B89A2}" destId="{2670C34F-C34D-0A4B-B8C0-18E073A4DD28}" srcOrd="6" destOrd="0" presId="urn:microsoft.com/office/officeart/2008/layout/VerticalCurvedList"/>
    <dgm:cxn modelId="{7F8D0498-6168-5C4E-9F9B-D3A2C01BC565}" type="presParOf" srcId="{2670C34F-C34D-0A4B-B8C0-18E073A4DD28}" destId="{28116209-F4E8-A24F-B724-B682F5ED740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207900E-DC24-4143-ABAC-0F577E42021C}" type="doc">
      <dgm:prSet loTypeId="urn:microsoft.com/office/officeart/2005/8/layout/arrow6" loCatId="" qsTypeId="urn:microsoft.com/office/officeart/2005/8/quickstyle/simple1" qsCatId="simple" csTypeId="urn:microsoft.com/office/officeart/2005/8/colors/accent1_2" csCatId="accent1" phldr="1"/>
      <dgm:spPr/>
      <dgm:t>
        <a:bodyPr/>
        <a:lstStyle/>
        <a:p>
          <a:endParaRPr lang="en-US"/>
        </a:p>
      </dgm:t>
    </dgm:pt>
    <dgm:pt modelId="{E759FD16-6E5E-8F44-B98F-BE443DE72CB7}">
      <dgm:prSet phldrT="[Text]"/>
      <dgm:spPr/>
      <dgm:t>
        <a:bodyPr/>
        <a:lstStyle/>
        <a:p>
          <a:r>
            <a:rPr lang="en-US" dirty="0"/>
            <a:t>Smart Art</a:t>
          </a:r>
        </a:p>
      </dgm:t>
    </dgm:pt>
    <dgm:pt modelId="{012C4026-0843-2445-9940-7AE9C1EA0DA1}" type="parTrans" cxnId="{AF6252B5-9F30-F34F-BF79-7407A959CAB9}">
      <dgm:prSet/>
      <dgm:spPr/>
      <dgm:t>
        <a:bodyPr/>
        <a:lstStyle/>
        <a:p>
          <a:endParaRPr lang="en-US"/>
        </a:p>
      </dgm:t>
    </dgm:pt>
    <dgm:pt modelId="{C145E023-C135-C546-B011-3E70E61B8765}" type="sibTrans" cxnId="{AF6252B5-9F30-F34F-BF79-7407A959CAB9}">
      <dgm:prSet/>
      <dgm:spPr/>
      <dgm:t>
        <a:bodyPr/>
        <a:lstStyle/>
        <a:p>
          <a:endParaRPr lang="en-US"/>
        </a:p>
      </dgm:t>
    </dgm:pt>
    <dgm:pt modelId="{6882C8D2-E262-C145-B69A-B14BCBEAB256}">
      <dgm:prSet phldrT="[Text]"/>
      <dgm:spPr/>
      <dgm:t>
        <a:bodyPr/>
        <a:lstStyle/>
        <a:p>
          <a:r>
            <a:rPr lang="en-US" dirty="0"/>
            <a:t>Options</a:t>
          </a:r>
        </a:p>
      </dgm:t>
    </dgm:pt>
    <dgm:pt modelId="{CC54904F-720C-364A-A1B3-8E008474DCA0}" type="parTrans" cxnId="{A530F19E-78FB-1542-8C62-9E26C84E609B}">
      <dgm:prSet/>
      <dgm:spPr/>
      <dgm:t>
        <a:bodyPr/>
        <a:lstStyle/>
        <a:p>
          <a:endParaRPr lang="en-US"/>
        </a:p>
      </dgm:t>
    </dgm:pt>
    <dgm:pt modelId="{05434275-B53B-DD4A-AB9A-8CFA4CA98E0F}" type="sibTrans" cxnId="{A530F19E-78FB-1542-8C62-9E26C84E609B}">
      <dgm:prSet/>
      <dgm:spPr/>
      <dgm:t>
        <a:bodyPr/>
        <a:lstStyle/>
        <a:p>
          <a:endParaRPr lang="en-US"/>
        </a:p>
      </dgm:t>
    </dgm:pt>
    <dgm:pt modelId="{F5288EC4-811E-B741-8033-2ED1F5583F74}" type="pres">
      <dgm:prSet presAssocID="{0207900E-DC24-4143-ABAC-0F577E42021C}" presName="compositeShape" presStyleCnt="0">
        <dgm:presLayoutVars>
          <dgm:chMax val="2"/>
          <dgm:dir/>
          <dgm:resizeHandles val="exact"/>
        </dgm:presLayoutVars>
      </dgm:prSet>
      <dgm:spPr/>
    </dgm:pt>
    <dgm:pt modelId="{C1BAC926-E063-C745-98EB-01EC42BEADD3}" type="pres">
      <dgm:prSet presAssocID="{0207900E-DC24-4143-ABAC-0F577E42021C}" presName="ribbon" presStyleLbl="node1" presStyleIdx="0" presStyleCnt="1"/>
      <dgm:spPr/>
    </dgm:pt>
    <dgm:pt modelId="{377DADFC-E3C6-744D-8208-DB194883B2AA}" type="pres">
      <dgm:prSet presAssocID="{0207900E-DC24-4143-ABAC-0F577E42021C}" presName="leftArrowText" presStyleLbl="node1" presStyleIdx="0" presStyleCnt="1">
        <dgm:presLayoutVars>
          <dgm:chMax val="0"/>
          <dgm:bulletEnabled val="1"/>
        </dgm:presLayoutVars>
      </dgm:prSet>
      <dgm:spPr/>
    </dgm:pt>
    <dgm:pt modelId="{64B9CB5B-A153-FD4B-8477-308572325209}" type="pres">
      <dgm:prSet presAssocID="{0207900E-DC24-4143-ABAC-0F577E42021C}" presName="rightArrowText" presStyleLbl="node1" presStyleIdx="0" presStyleCnt="1">
        <dgm:presLayoutVars>
          <dgm:chMax val="0"/>
          <dgm:bulletEnabled val="1"/>
        </dgm:presLayoutVars>
      </dgm:prSet>
      <dgm:spPr/>
    </dgm:pt>
  </dgm:ptLst>
  <dgm:cxnLst>
    <dgm:cxn modelId="{0D8E6B31-B269-3548-8BAA-C17FA38CAD25}" type="presOf" srcId="{6882C8D2-E262-C145-B69A-B14BCBEAB256}" destId="{64B9CB5B-A153-FD4B-8477-308572325209}" srcOrd="0" destOrd="0" presId="urn:microsoft.com/office/officeart/2005/8/layout/arrow6"/>
    <dgm:cxn modelId="{5B46D284-1E8E-5D46-BB50-A78C80F709EB}" type="presOf" srcId="{E759FD16-6E5E-8F44-B98F-BE443DE72CB7}" destId="{377DADFC-E3C6-744D-8208-DB194883B2AA}" srcOrd="0" destOrd="0" presId="urn:microsoft.com/office/officeart/2005/8/layout/arrow6"/>
    <dgm:cxn modelId="{A530F19E-78FB-1542-8C62-9E26C84E609B}" srcId="{0207900E-DC24-4143-ABAC-0F577E42021C}" destId="{6882C8D2-E262-C145-B69A-B14BCBEAB256}" srcOrd="1" destOrd="0" parTransId="{CC54904F-720C-364A-A1B3-8E008474DCA0}" sibTransId="{05434275-B53B-DD4A-AB9A-8CFA4CA98E0F}"/>
    <dgm:cxn modelId="{AF6252B5-9F30-F34F-BF79-7407A959CAB9}" srcId="{0207900E-DC24-4143-ABAC-0F577E42021C}" destId="{E759FD16-6E5E-8F44-B98F-BE443DE72CB7}" srcOrd="0" destOrd="0" parTransId="{012C4026-0843-2445-9940-7AE9C1EA0DA1}" sibTransId="{C145E023-C135-C546-B011-3E70E61B8765}"/>
    <dgm:cxn modelId="{E3E758E2-B747-0C44-9D0C-3C1F12DB2E7D}" type="presOf" srcId="{0207900E-DC24-4143-ABAC-0F577E42021C}" destId="{F5288EC4-811E-B741-8033-2ED1F5583F74}" srcOrd="0" destOrd="0" presId="urn:microsoft.com/office/officeart/2005/8/layout/arrow6"/>
    <dgm:cxn modelId="{37B2DE4A-FEE6-A449-A813-388DF2911F29}" type="presParOf" srcId="{F5288EC4-811E-B741-8033-2ED1F5583F74}" destId="{C1BAC926-E063-C745-98EB-01EC42BEADD3}" srcOrd="0" destOrd="0" presId="urn:microsoft.com/office/officeart/2005/8/layout/arrow6"/>
    <dgm:cxn modelId="{3A81B7D3-E2B0-EE4D-9ACB-1F6E6C3CA088}" type="presParOf" srcId="{F5288EC4-811E-B741-8033-2ED1F5583F74}" destId="{377DADFC-E3C6-744D-8208-DB194883B2AA}" srcOrd="1" destOrd="0" presId="urn:microsoft.com/office/officeart/2005/8/layout/arrow6"/>
    <dgm:cxn modelId="{73E4585F-DA5A-F140-8227-B3ADD9CAF97C}" type="presParOf" srcId="{F5288EC4-811E-B741-8033-2ED1F5583F74}" destId="{64B9CB5B-A153-FD4B-8477-308572325209}"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9CA6CB5-ECFF-B846-9181-71E9FF3A6A9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A81B13CD-C77B-0A4F-ADA9-09103D92BECC}">
      <dgm:prSet phldrT="[Text]"/>
      <dgm:spPr/>
      <dgm:t>
        <a:bodyPr/>
        <a:lstStyle/>
        <a:p>
          <a:r>
            <a:rPr lang="en-US" dirty="0"/>
            <a:t>Make your bullets</a:t>
          </a:r>
        </a:p>
      </dgm:t>
    </dgm:pt>
    <dgm:pt modelId="{F334EFE5-2562-004B-BC38-9CE648E40207}" type="parTrans" cxnId="{D040154B-8AA1-3C47-A8C3-4DAB9AC2206D}">
      <dgm:prSet/>
      <dgm:spPr/>
      <dgm:t>
        <a:bodyPr/>
        <a:lstStyle/>
        <a:p>
          <a:endParaRPr lang="en-US"/>
        </a:p>
      </dgm:t>
    </dgm:pt>
    <dgm:pt modelId="{F0C350F2-2E47-4443-9429-6FA040EEE4A9}" type="sibTrans" cxnId="{D040154B-8AA1-3C47-A8C3-4DAB9AC2206D}">
      <dgm:prSet/>
      <dgm:spPr/>
      <dgm:t>
        <a:bodyPr/>
        <a:lstStyle/>
        <a:p>
          <a:endParaRPr lang="en-US"/>
        </a:p>
      </dgm:t>
    </dgm:pt>
    <dgm:pt modelId="{131C39A4-37B5-1045-B698-D5A53767B3C2}">
      <dgm:prSet phldrT="[Text]"/>
      <dgm:spPr/>
      <dgm:t>
        <a:bodyPr/>
        <a:lstStyle/>
        <a:p>
          <a:r>
            <a:rPr lang="en-US" dirty="0"/>
            <a:t>More dynamic with</a:t>
          </a:r>
        </a:p>
      </dgm:t>
    </dgm:pt>
    <dgm:pt modelId="{4DCD272D-61AF-3748-91AA-C8DAF65EEFF0}" type="parTrans" cxnId="{00F0639C-7659-F144-886F-7C027D0775C3}">
      <dgm:prSet/>
      <dgm:spPr/>
      <dgm:t>
        <a:bodyPr/>
        <a:lstStyle/>
        <a:p>
          <a:endParaRPr lang="en-US"/>
        </a:p>
      </dgm:t>
    </dgm:pt>
    <dgm:pt modelId="{6EF41B07-F429-C649-8669-310091C4D8B6}" type="sibTrans" cxnId="{00F0639C-7659-F144-886F-7C027D0775C3}">
      <dgm:prSet/>
      <dgm:spPr/>
      <dgm:t>
        <a:bodyPr/>
        <a:lstStyle/>
        <a:p>
          <a:endParaRPr lang="en-US"/>
        </a:p>
      </dgm:t>
    </dgm:pt>
    <dgm:pt modelId="{DD43D6A4-0AEA-1D46-9E05-640E3E5C187D}">
      <dgm:prSet phldrT="[Text]"/>
      <dgm:spPr/>
      <dgm:t>
        <a:bodyPr/>
        <a:lstStyle/>
        <a:p>
          <a:r>
            <a:rPr lang="en-US" dirty="0"/>
            <a:t>Smart art options</a:t>
          </a:r>
        </a:p>
      </dgm:t>
    </dgm:pt>
    <dgm:pt modelId="{01AC112C-771E-E543-82C2-50480B4184B4}" type="parTrans" cxnId="{2FBC765C-5339-7A4D-80B4-720C6D55720E}">
      <dgm:prSet/>
      <dgm:spPr/>
      <dgm:t>
        <a:bodyPr/>
        <a:lstStyle/>
        <a:p>
          <a:endParaRPr lang="en-US"/>
        </a:p>
      </dgm:t>
    </dgm:pt>
    <dgm:pt modelId="{934616FE-54BF-9F41-8ADE-30130228CCE6}" type="sibTrans" cxnId="{2FBC765C-5339-7A4D-80B4-720C6D55720E}">
      <dgm:prSet/>
      <dgm:spPr/>
      <dgm:t>
        <a:bodyPr/>
        <a:lstStyle/>
        <a:p>
          <a:endParaRPr lang="en-US"/>
        </a:p>
      </dgm:t>
    </dgm:pt>
    <dgm:pt modelId="{98D9D6E0-E2AB-FF4E-A774-57EC5974885A}" type="pres">
      <dgm:prSet presAssocID="{D9CA6CB5-ECFF-B846-9181-71E9FF3A6A90}" presName="Name0" presStyleCnt="0">
        <dgm:presLayoutVars>
          <dgm:chMax val="7"/>
          <dgm:chPref val="7"/>
          <dgm:dir/>
        </dgm:presLayoutVars>
      </dgm:prSet>
      <dgm:spPr/>
    </dgm:pt>
    <dgm:pt modelId="{912385C7-887F-2848-BFD3-1022092B89A2}" type="pres">
      <dgm:prSet presAssocID="{D9CA6CB5-ECFF-B846-9181-71E9FF3A6A90}" presName="Name1" presStyleCnt="0"/>
      <dgm:spPr/>
    </dgm:pt>
    <dgm:pt modelId="{C7CD9BDD-D33B-8D4B-BE24-9EA5783B287D}" type="pres">
      <dgm:prSet presAssocID="{D9CA6CB5-ECFF-B846-9181-71E9FF3A6A90}" presName="cycle" presStyleCnt="0"/>
      <dgm:spPr/>
    </dgm:pt>
    <dgm:pt modelId="{95C130BE-749E-D648-9CC0-8425F64C6850}" type="pres">
      <dgm:prSet presAssocID="{D9CA6CB5-ECFF-B846-9181-71E9FF3A6A90}" presName="srcNode" presStyleLbl="node1" presStyleIdx="0" presStyleCnt="3"/>
      <dgm:spPr/>
    </dgm:pt>
    <dgm:pt modelId="{F3F25AB5-6880-184E-81BE-2F96A6E9B859}" type="pres">
      <dgm:prSet presAssocID="{D9CA6CB5-ECFF-B846-9181-71E9FF3A6A90}" presName="conn" presStyleLbl="parChTrans1D2" presStyleIdx="0" presStyleCnt="1"/>
      <dgm:spPr/>
    </dgm:pt>
    <dgm:pt modelId="{9544CB84-241E-1C4A-8FFB-D3A4901BDDFF}" type="pres">
      <dgm:prSet presAssocID="{D9CA6CB5-ECFF-B846-9181-71E9FF3A6A90}" presName="extraNode" presStyleLbl="node1" presStyleIdx="0" presStyleCnt="3"/>
      <dgm:spPr/>
    </dgm:pt>
    <dgm:pt modelId="{93540FEB-B276-C245-A13F-98D6DBCF8F80}" type="pres">
      <dgm:prSet presAssocID="{D9CA6CB5-ECFF-B846-9181-71E9FF3A6A90}" presName="dstNode" presStyleLbl="node1" presStyleIdx="0" presStyleCnt="3"/>
      <dgm:spPr/>
    </dgm:pt>
    <dgm:pt modelId="{1E8653F9-9F0A-2940-A496-759970E46A9C}" type="pres">
      <dgm:prSet presAssocID="{A81B13CD-C77B-0A4F-ADA9-09103D92BECC}" presName="text_1" presStyleLbl="node1" presStyleIdx="0" presStyleCnt="3">
        <dgm:presLayoutVars>
          <dgm:bulletEnabled val="1"/>
        </dgm:presLayoutVars>
      </dgm:prSet>
      <dgm:spPr/>
    </dgm:pt>
    <dgm:pt modelId="{B9A0990D-9697-E94D-AFE3-C0FBC476B1A6}" type="pres">
      <dgm:prSet presAssocID="{A81B13CD-C77B-0A4F-ADA9-09103D92BECC}" presName="accent_1" presStyleCnt="0"/>
      <dgm:spPr/>
    </dgm:pt>
    <dgm:pt modelId="{1A907449-C4D8-4849-957B-8DE0DB60598F}" type="pres">
      <dgm:prSet presAssocID="{A81B13CD-C77B-0A4F-ADA9-09103D92BECC}" presName="accentRepeatNode" presStyleLbl="solidFgAcc1" presStyleIdx="0" presStyleCnt="3"/>
      <dgm:spPr>
        <a:solidFill>
          <a:schemeClr val="accent2"/>
        </a:solidFill>
      </dgm:spPr>
    </dgm:pt>
    <dgm:pt modelId="{AD8855C1-A072-D942-AAD2-086CDA233B1A}" type="pres">
      <dgm:prSet presAssocID="{131C39A4-37B5-1045-B698-D5A53767B3C2}" presName="text_2" presStyleLbl="node1" presStyleIdx="1" presStyleCnt="3">
        <dgm:presLayoutVars>
          <dgm:bulletEnabled val="1"/>
        </dgm:presLayoutVars>
      </dgm:prSet>
      <dgm:spPr/>
    </dgm:pt>
    <dgm:pt modelId="{46AD41F4-1A65-CB4C-BD87-2ECEDCE4D35A}" type="pres">
      <dgm:prSet presAssocID="{131C39A4-37B5-1045-B698-D5A53767B3C2}" presName="accent_2" presStyleCnt="0"/>
      <dgm:spPr/>
    </dgm:pt>
    <dgm:pt modelId="{42C3966C-35DD-2A48-AD59-93D64D24914C}" type="pres">
      <dgm:prSet presAssocID="{131C39A4-37B5-1045-B698-D5A53767B3C2}" presName="accentRepeatNode" presStyleLbl="solidFgAcc1" presStyleIdx="1" presStyleCnt="3"/>
      <dgm:spPr>
        <a:solidFill>
          <a:schemeClr val="tx2"/>
        </a:solidFill>
      </dgm:spPr>
    </dgm:pt>
    <dgm:pt modelId="{E5BD0FD3-E2A3-6F4B-9554-1C74FDBF57D4}" type="pres">
      <dgm:prSet presAssocID="{DD43D6A4-0AEA-1D46-9E05-640E3E5C187D}" presName="text_3" presStyleLbl="node1" presStyleIdx="2" presStyleCnt="3">
        <dgm:presLayoutVars>
          <dgm:bulletEnabled val="1"/>
        </dgm:presLayoutVars>
      </dgm:prSet>
      <dgm:spPr/>
    </dgm:pt>
    <dgm:pt modelId="{2670C34F-C34D-0A4B-B8C0-18E073A4DD28}" type="pres">
      <dgm:prSet presAssocID="{DD43D6A4-0AEA-1D46-9E05-640E3E5C187D}" presName="accent_3" presStyleCnt="0"/>
      <dgm:spPr/>
    </dgm:pt>
    <dgm:pt modelId="{28116209-F4E8-A24F-B724-B682F5ED7403}" type="pres">
      <dgm:prSet presAssocID="{DD43D6A4-0AEA-1D46-9E05-640E3E5C187D}" presName="accentRepeatNode" presStyleLbl="solidFgAcc1" presStyleIdx="2" presStyleCnt="3"/>
      <dgm:spPr/>
    </dgm:pt>
  </dgm:ptLst>
  <dgm:cxnLst>
    <dgm:cxn modelId="{CAA9D816-43CA-D44C-A32E-B0ACF3DF057A}" type="presOf" srcId="{A81B13CD-C77B-0A4F-ADA9-09103D92BECC}" destId="{1E8653F9-9F0A-2940-A496-759970E46A9C}" srcOrd="0" destOrd="0" presId="urn:microsoft.com/office/officeart/2008/layout/VerticalCurvedList"/>
    <dgm:cxn modelId="{A66A723B-B004-3442-A8EF-6A6CD427CB9B}" type="presOf" srcId="{D9CA6CB5-ECFF-B846-9181-71E9FF3A6A90}" destId="{98D9D6E0-E2AB-FF4E-A774-57EC5974885A}" srcOrd="0" destOrd="0" presId="urn:microsoft.com/office/officeart/2008/layout/VerticalCurvedList"/>
    <dgm:cxn modelId="{2FBC765C-5339-7A4D-80B4-720C6D55720E}" srcId="{D9CA6CB5-ECFF-B846-9181-71E9FF3A6A90}" destId="{DD43D6A4-0AEA-1D46-9E05-640E3E5C187D}" srcOrd="2" destOrd="0" parTransId="{01AC112C-771E-E543-82C2-50480B4184B4}" sibTransId="{934616FE-54BF-9F41-8ADE-30130228CCE6}"/>
    <dgm:cxn modelId="{BD8AEE61-AE00-9849-A635-494A378BBC72}" type="presOf" srcId="{131C39A4-37B5-1045-B698-D5A53767B3C2}" destId="{AD8855C1-A072-D942-AAD2-086CDA233B1A}" srcOrd="0" destOrd="0" presId="urn:microsoft.com/office/officeart/2008/layout/VerticalCurvedList"/>
    <dgm:cxn modelId="{D040154B-8AA1-3C47-A8C3-4DAB9AC2206D}" srcId="{D9CA6CB5-ECFF-B846-9181-71E9FF3A6A90}" destId="{A81B13CD-C77B-0A4F-ADA9-09103D92BECC}" srcOrd="0" destOrd="0" parTransId="{F334EFE5-2562-004B-BC38-9CE648E40207}" sibTransId="{F0C350F2-2E47-4443-9429-6FA040EEE4A9}"/>
    <dgm:cxn modelId="{00F0639C-7659-F144-886F-7C027D0775C3}" srcId="{D9CA6CB5-ECFF-B846-9181-71E9FF3A6A90}" destId="{131C39A4-37B5-1045-B698-D5A53767B3C2}" srcOrd="1" destOrd="0" parTransId="{4DCD272D-61AF-3748-91AA-C8DAF65EEFF0}" sibTransId="{6EF41B07-F429-C649-8669-310091C4D8B6}"/>
    <dgm:cxn modelId="{D8BF1EA4-DB80-4D4F-BB46-39EF95FA2EFC}" type="presOf" srcId="{DD43D6A4-0AEA-1D46-9E05-640E3E5C187D}" destId="{E5BD0FD3-E2A3-6F4B-9554-1C74FDBF57D4}" srcOrd="0" destOrd="0" presId="urn:microsoft.com/office/officeart/2008/layout/VerticalCurvedList"/>
    <dgm:cxn modelId="{1A5EADDC-BFE8-C446-82FE-30E463AD159A}" type="presOf" srcId="{F0C350F2-2E47-4443-9429-6FA040EEE4A9}" destId="{F3F25AB5-6880-184E-81BE-2F96A6E9B859}" srcOrd="0" destOrd="0" presId="urn:microsoft.com/office/officeart/2008/layout/VerticalCurvedList"/>
    <dgm:cxn modelId="{5B2DD0AB-2E5F-2D45-B3CD-08DE8CCA0EF8}" type="presParOf" srcId="{98D9D6E0-E2AB-FF4E-A774-57EC5974885A}" destId="{912385C7-887F-2848-BFD3-1022092B89A2}" srcOrd="0" destOrd="0" presId="urn:microsoft.com/office/officeart/2008/layout/VerticalCurvedList"/>
    <dgm:cxn modelId="{EC19C143-46F5-614C-ACDA-405F50581B73}" type="presParOf" srcId="{912385C7-887F-2848-BFD3-1022092B89A2}" destId="{C7CD9BDD-D33B-8D4B-BE24-9EA5783B287D}" srcOrd="0" destOrd="0" presId="urn:microsoft.com/office/officeart/2008/layout/VerticalCurvedList"/>
    <dgm:cxn modelId="{C05E416E-8E7D-2C42-8EB5-3F57DBD73E72}" type="presParOf" srcId="{C7CD9BDD-D33B-8D4B-BE24-9EA5783B287D}" destId="{95C130BE-749E-D648-9CC0-8425F64C6850}" srcOrd="0" destOrd="0" presId="urn:microsoft.com/office/officeart/2008/layout/VerticalCurvedList"/>
    <dgm:cxn modelId="{49FD8A8B-593A-F843-9D3A-1FC0A7DE9CE3}" type="presParOf" srcId="{C7CD9BDD-D33B-8D4B-BE24-9EA5783B287D}" destId="{F3F25AB5-6880-184E-81BE-2F96A6E9B859}" srcOrd="1" destOrd="0" presId="urn:microsoft.com/office/officeart/2008/layout/VerticalCurvedList"/>
    <dgm:cxn modelId="{7A6C530D-5838-B04D-878E-9E27313EFD59}" type="presParOf" srcId="{C7CD9BDD-D33B-8D4B-BE24-9EA5783B287D}" destId="{9544CB84-241E-1C4A-8FFB-D3A4901BDDFF}" srcOrd="2" destOrd="0" presId="urn:microsoft.com/office/officeart/2008/layout/VerticalCurvedList"/>
    <dgm:cxn modelId="{E7BDE61B-208C-094A-A518-1F306C543F25}" type="presParOf" srcId="{C7CD9BDD-D33B-8D4B-BE24-9EA5783B287D}" destId="{93540FEB-B276-C245-A13F-98D6DBCF8F80}" srcOrd="3" destOrd="0" presId="urn:microsoft.com/office/officeart/2008/layout/VerticalCurvedList"/>
    <dgm:cxn modelId="{0521DD44-07ED-4A44-AEC2-CCD9C35DE6DE}" type="presParOf" srcId="{912385C7-887F-2848-BFD3-1022092B89A2}" destId="{1E8653F9-9F0A-2940-A496-759970E46A9C}" srcOrd="1" destOrd="0" presId="urn:microsoft.com/office/officeart/2008/layout/VerticalCurvedList"/>
    <dgm:cxn modelId="{3A11D57D-5FAA-FD43-AF23-E2983137357D}" type="presParOf" srcId="{912385C7-887F-2848-BFD3-1022092B89A2}" destId="{B9A0990D-9697-E94D-AFE3-C0FBC476B1A6}" srcOrd="2" destOrd="0" presId="urn:microsoft.com/office/officeart/2008/layout/VerticalCurvedList"/>
    <dgm:cxn modelId="{3B0F1E68-AAE3-C64C-9E34-3DCDADA81648}" type="presParOf" srcId="{B9A0990D-9697-E94D-AFE3-C0FBC476B1A6}" destId="{1A907449-C4D8-4849-957B-8DE0DB60598F}" srcOrd="0" destOrd="0" presId="urn:microsoft.com/office/officeart/2008/layout/VerticalCurvedList"/>
    <dgm:cxn modelId="{14717180-74C2-9443-98B5-B4157822D94E}" type="presParOf" srcId="{912385C7-887F-2848-BFD3-1022092B89A2}" destId="{AD8855C1-A072-D942-AAD2-086CDA233B1A}" srcOrd="3" destOrd="0" presId="urn:microsoft.com/office/officeart/2008/layout/VerticalCurvedList"/>
    <dgm:cxn modelId="{9FC61B72-2A23-9749-B4B2-03372B407531}" type="presParOf" srcId="{912385C7-887F-2848-BFD3-1022092B89A2}" destId="{46AD41F4-1A65-CB4C-BD87-2ECEDCE4D35A}" srcOrd="4" destOrd="0" presId="urn:microsoft.com/office/officeart/2008/layout/VerticalCurvedList"/>
    <dgm:cxn modelId="{BF80ECD3-AD77-D04B-A8AF-1921454DEABF}" type="presParOf" srcId="{46AD41F4-1A65-CB4C-BD87-2ECEDCE4D35A}" destId="{42C3966C-35DD-2A48-AD59-93D64D24914C}" srcOrd="0" destOrd="0" presId="urn:microsoft.com/office/officeart/2008/layout/VerticalCurvedList"/>
    <dgm:cxn modelId="{4733B05D-F897-B948-BD93-CCC193366B5B}" type="presParOf" srcId="{912385C7-887F-2848-BFD3-1022092B89A2}" destId="{E5BD0FD3-E2A3-6F4B-9554-1C74FDBF57D4}" srcOrd="5" destOrd="0" presId="urn:microsoft.com/office/officeart/2008/layout/VerticalCurvedList"/>
    <dgm:cxn modelId="{98BBD87A-E95D-DF4F-91A0-4BDDAC0E83D9}" type="presParOf" srcId="{912385C7-887F-2848-BFD3-1022092B89A2}" destId="{2670C34F-C34D-0A4B-B8C0-18E073A4DD28}" srcOrd="6" destOrd="0" presId="urn:microsoft.com/office/officeart/2008/layout/VerticalCurvedList"/>
    <dgm:cxn modelId="{7F8D0498-6168-5C4E-9F9B-D3A2C01BC565}" type="presParOf" srcId="{2670C34F-C34D-0A4B-B8C0-18E073A4DD28}" destId="{28116209-F4E8-A24F-B724-B682F5ED740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207900E-DC24-4143-ABAC-0F577E42021C}" type="doc">
      <dgm:prSet loTypeId="urn:microsoft.com/office/officeart/2005/8/layout/arrow6" loCatId="" qsTypeId="urn:microsoft.com/office/officeart/2005/8/quickstyle/simple1" qsCatId="simple" csTypeId="urn:microsoft.com/office/officeart/2005/8/colors/accent1_2" csCatId="accent1" phldr="1"/>
      <dgm:spPr/>
      <dgm:t>
        <a:bodyPr/>
        <a:lstStyle/>
        <a:p>
          <a:endParaRPr lang="en-US"/>
        </a:p>
      </dgm:t>
    </dgm:pt>
    <dgm:pt modelId="{E759FD16-6E5E-8F44-B98F-BE443DE72CB7}">
      <dgm:prSet phldrT="[Text]"/>
      <dgm:spPr/>
      <dgm:t>
        <a:bodyPr/>
        <a:lstStyle/>
        <a:p>
          <a:r>
            <a:rPr lang="en-US" dirty="0"/>
            <a:t>Smart Art</a:t>
          </a:r>
        </a:p>
      </dgm:t>
    </dgm:pt>
    <dgm:pt modelId="{012C4026-0843-2445-9940-7AE9C1EA0DA1}" type="parTrans" cxnId="{AF6252B5-9F30-F34F-BF79-7407A959CAB9}">
      <dgm:prSet/>
      <dgm:spPr/>
      <dgm:t>
        <a:bodyPr/>
        <a:lstStyle/>
        <a:p>
          <a:endParaRPr lang="en-US"/>
        </a:p>
      </dgm:t>
    </dgm:pt>
    <dgm:pt modelId="{C145E023-C135-C546-B011-3E70E61B8765}" type="sibTrans" cxnId="{AF6252B5-9F30-F34F-BF79-7407A959CAB9}">
      <dgm:prSet/>
      <dgm:spPr/>
      <dgm:t>
        <a:bodyPr/>
        <a:lstStyle/>
        <a:p>
          <a:endParaRPr lang="en-US"/>
        </a:p>
      </dgm:t>
    </dgm:pt>
    <dgm:pt modelId="{6882C8D2-E262-C145-B69A-B14BCBEAB256}">
      <dgm:prSet phldrT="[Text]"/>
      <dgm:spPr/>
      <dgm:t>
        <a:bodyPr/>
        <a:lstStyle/>
        <a:p>
          <a:r>
            <a:rPr lang="en-US" dirty="0"/>
            <a:t>Options</a:t>
          </a:r>
        </a:p>
      </dgm:t>
    </dgm:pt>
    <dgm:pt modelId="{CC54904F-720C-364A-A1B3-8E008474DCA0}" type="parTrans" cxnId="{A530F19E-78FB-1542-8C62-9E26C84E609B}">
      <dgm:prSet/>
      <dgm:spPr/>
      <dgm:t>
        <a:bodyPr/>
        <a:lstStyle/>
        <a:p>
          <a:endParaRPr lang="en-US"/>
        </a:p>
      </dgm:t>
    </dgm:pt>
    <dgm:pt modelId="{05434275-B53B-DD4A-AB9A-8CFA4CA98E0F}" type="sibTrans" cxnId="{A530F19E-78FB-1542-8C62-9E26C84E609B}">
      <dgm:prSet/>
      <dgm:spPr/>
      <dgm:t>
        <a:bodyPr/>
        <a:lstStyle/>
        <a:p>
          <a:endParaRPr lang="en-US"/>
        </a:p>
      </dgm:t>
    </dgm:pt>
    <dgm:pt modelId="{F5288EC4-811E-B741-8033-2ED1F5583F74}" type="pres">
      <dgm:prSet presAssocID="{0207900E-DC24-4143-ABAC-0F577E42021C}" presName="compositeShape" presStyleCnt="0">
        <dgm:presLayoutVars>
          <dgm:chMax val="2"/>
          <dgm:dir/>
          <dgm:resizeHandles val="exact"/>
        </dgm:presLayoutVars>
      </dgm:prSet>
      <dgm:spPr/>
    </dgm:pt>
    <dgm:pt modelId="{C1BAC926-E063-C745-98EB-01EC42BEADD3}" type="pres">
      <dgm:prSet presAssocID="{0207900E-DC24-4143-ABAC-0F577E42021C}" presName="ribbon" presStyleLbl="node1" presStyleIdx="0" presStyleCnt="1"/>
      <dgm:spPr/>
    </dgm:pt>
    <dgm:pt modelId="{377DADFC-E3C6-744D-8208-DB194883B2AA}" type="pres">
      <dgm:prSet presAssocID="{0207900E-DC24-4143-ABAC-0F577E42021C}" presName="leftArrowText" presStyleLbl="node1" presStyleIdx="0" presStyleCnt="1">
        <dgm:presLayoutVars>
          <dgm:chMax val="0"/>
          <dgm:bulletEnabled val="1"/>
        </dgm:presLayoutVars>
      </dgm:prSet>
      <dgm:spPr/>
    </dgm:pt>
    <dgm:pt modelId="{64B9CB5B-A153-FD4B-8477-308572325209}" type="pres">
      <dgm:prSet presAssocID="{0207900E-DC24-4143-ABAC-0F577E42021C}" presName="rightArrowText" presStyleLbl="node1" presStyleIdx="0" presStyleCnt="1">
        <dgm:presLayoutVars>
          <dgm:chMax val="0"/>
          <dgm:bulletEnabled val="1"/>
        </dgm:presLayoutVars>
      </dgm:prSet>
      <dgm:spPr/>
    </dgm:pt>
  </dgm:ptLst>
  <dgm:cxnLst>
    <dgm:cxn modelId="{0D8E6B31-B269-3548-8BAA-C17FA38CAD25}" type="presOf" srcId="{6882C8D2-E262-C145-B69A-B14BCBEAB256}" destId="{64B9CB5B-A153-FD4B-8477-308572325209}" srcOrd="0" destOrd="0" presId="urn:microsoft.com/office/officeart/2005/8/layout/arrow6"/>
    <dgm:cxn modelId="{5B46D284-1E8E-5D46-BB50-A78C80F709EB}" type="presOf" srcId="{E759FD16-6E5E-8F44-B98F-BE443DE72CB7}" destId="{377DADFC-E3C6-744D-8208-DB194883B2AA}" srcOrd="0" destOrd="0" presId="urn:microsoft.com/office/officeart/2005/8/layout/arrow6"/>
    <dgm:cxn modelId="{A530F19E-78FB-1542-8C62-9E26C84E609B}" srcId="{0207900E-DC24-4143-ABAC-0F577E42021C}" destId="{6882C8D2-E262-C145-B69A-B14BCBEAB256}" srcOrd="1" destOrd="0" parTransId="{CC54904F-720C-364A-A1B3-8E008474DCA0}" sibTransId="{05434275-B53B-DD4A-AB9A-8CFA4CA98E0F}"/>
    <dgm:cxn modelId="{AF6252B5-9F30-F34F-BF79-7407A959CAB9}" srcId="{0207900E-DC24-4143-ABAC-0F577E42021C}" destId="{E759FD16-6E5E-8F44-B98F-BE443DE72CB7}" srcOrd="0" destOrd="0" parTransId="{012C4026-0843-2445-9940-7AE9C1EA0DA1}" sibTransId="{C145E023-C135-C546-B011-3E70E61B8765}"/>
    <dgm:cxn modelId="{E3E758E2-B747-0C44-9D0C-3C1F12DB2E7D}" type="presOf" srcId="{0207900E-DC24-4143-ABAC-0F577E42021C}" destId="{F5288EC4-811E-B741-8033-2ED1F5583F74}" srcOrd="0" destOrd="0" presId="urn:microsoft.com/office/officeart/2005/8/layout/arrow6"/>
    <dgm:cxn modelId="{37B2DE4A-FEE6-A449-A813-388DF2911F29}" type="presParOf" srcId="{F5288EC4-811E-B741-8033-2ED1F5583F74}" destId="{C1BAC926-E063-C745-98EB-01EC42BEADD3}" srcOrd="0" destOrd="0" presId="urn:microsoft.com/office/officeart/2005/8/layout/arrow6"/>
    <dgm:cxn modelId="{3A81B7D3-E2B0-EE4D-9ACB-1F6E6C3CA088}" type="presParOf" srcId="{F5288EC4-811E-B741-8033-2ED1F5583F74}" destId="{377DADFC-E3C6-744D-8208-DB194883B2AA}" srcOrd="1" destOrd="0" presId="urn:microsoft.com/office/officeart/2005/8/layout/arrow6"/>
    <dgm:cxn modelId="{73E4585F-DA5A-F140-8227-B3ADD9CAF97C}" type="presParOf" srcId="{F5288EC4-811E-B741-8033-2ED1F5583F74}" destId="{64B9CB5B-A153-FD4B-8477-308572325209}"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9CA6CB5-ECFF-B846-9181-71E9FF3A6A9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A81B13CD-C77B-0A4F-ADA9-09103D92BECC}">
      <dgm:prSet phldrT="[Text]"/>
      <dgm:spPr/>
      <dgm:t>
        <a:bodyPr/>
        <a:lstStyle/>
        <a:p>
          <a:r>
            <a:rPr lang="en-US" dirty="0"/>
            <a:t>Make your bullets</a:t>
          </a:r>
        </a:p>
      </dgm:t>
    </dgm:pt>
    <dgm:pt modelId="{F334EFE5-2562-004B-BC38-9CE648E40207}" type="parTrans" cxnId="{D040154B-8AA1-3C47-A8C3-4DAB9AC2206D}">
      <dgm:prSet/>
      <dgm:spPr/>
      <dgm:t>
        <a:bodyPr/>
        <a:lstStyle/>
        <a:p>
          <a:endParaRPr lang="en-US"/>
        </a:p>
      </dgm:t>
    </dgm:pt>
    <dgm:pt modelId="{F0C350F2-2E47-4443-9429-6FA040EEE4A9}" type="sibTrans" cxnId="{D040154B-8AA1-3C47-A8C3-4DAB9AC2206D}">
      <dgm:prSet/>
      <dgm:spPr/>
      <dgm:t>
        <a:bodyPr/>
        <a:lstStyle/>
        <a:p>
          <a:endParaRPr lang="en-US"/>
        </a:p>
      </dgm:t>
    </dgm:pt>
    <dgm:pt modelId="{131C39A4-37B5-1045-B698-D5A53767B3C2}">
      <dgm:prSet phldrT="[Text]"/>
      <dgm:spPr/>
      <dgm:t>
        <a:bodyPr/>
        <a:lstStyle/>
        <a:p>
          <a:r>
            <a:rPr lang="en-US" dirty="0"/>
            <a:t>More dynamic with</a:t>
          </a:r>
        </a:p>
      </dgm:t>
    </dgm:pt>
    <dgm:pt modelId="{4DCD272D-61AF-3748-91AA-C8DAF65EEFF0}" type="parTrans" cxnId="{00F0639C-7659-F144-886F-7C027D0775C3}">
      <dgm:prSet/>
      <dgm:spPr/>
      <dgm:t>
        <a:bodyPr/>
        <a:lstStyle/>
        <a:p>
          <a:endParaRPr lang="en-US"/>
        </a:p>
      </dgm:t>
    </dgm:pt>
    <dgm:pt modelId="{6EF41B07-F429-C649-8669-310091C4D8B6}" type="sibTrans" cxnId="{00F0639C-7659-F144-886F-7C027D0775C3}">
      <dgm:prSet/>
      <dgm:spPr/>
      <dgm:t>
        <a:bodyPr/>
        <a:lstStyle/>
        <a:p>
          <a:endParaRPr lang="en-US"/>
        </a:p>
      </dgm:t>
    </dgm:pt>
    <dgm:pt modelId="{DD43D6A4-0AEA-1D46-9E05-640E3E5C187D}">
      <dgm:prSet phldrT="[Text]"/>
      <dgm:spPr/>
      <dgm:t>
        <a:bodyPr/>
        <a:lstStyle/>
        <a:p>
          <a:r>
            <a:rPr lang="en-US" dirty="0"/>
            <a:t>Smart art options</a:t>
          </a:r>
        </a:p>
      </dgm:t>
    </dgm:pt>
    <dgm:pt modelId="{01AC112C-771E-E543-82C2-50480B4184B4}" type="parTrans" cxnId="{2FBC765C-5339-7A4D-80B4-720C6D55720E}">
      <dgm:prSet/>
      <dgm:spPr/>
      <dgm:t>
        <a:bodyPr/>
        <a:lstStyle/>
        <a:p>
          <a:endParaRPr lang="en-US"/>
        </a:p>
      </dgm:t>
    </dgm:pt>
    <dgm:pt modelId="{934616FE-54BF-9F41-8ADE-30130228CCE6}" type="sibTrans" cxnId="{2FBC765C-5339-7A4D-80B4-720C6D55720E}">
      <dgm:prSet/>
      <dgm:spPr/>
      <dgm:t>
        <a:bodyPr/>
        <a:lstStyle/>
        <a:p>
          <a:endParaRPr lang="en-US"/>
        </a:p>
      </dgm:t>
    </dgm:pt>
    <dgm:pt modelId="{98D9D6E0-E2AB-FF4E-A774-57EC5974885A}" type="pres">
      <dgm:prSet presAssocID="{D9CA6CB5-ECFF-B846-9181-71E9FF3A6A90}" presName="Name0" presStyleCnt="0">
        <dgm:presLayoutVars>
          <dgm:chMax val="7"/>
          <dgm:chPref val="7"/>
          <dgm:dir/>
        </dgm:presLayoutVars>
      </dgm:prSet>
      <dgm:spPr/>
    </dgm:pt>
    <dgm:pt modelId="{912385C7-887F-2848-BFD3-1022092B89A2}" type="pres">
      <dgm:prSet presAssocID="{D9CA6CB5-ECFF-B846-9181-71E9FF3A6A90}" presName="Name1" presStyleCnt="0"/>
      <dgm:spPr/>
    </dgm:pt>
    <dgm:pt modelId="{C7CD9BDD-D33B-8D4B-BE24-9EA5783B287D}" type="pres">
      <dgm:prSet presAssocID="{D9CA6CB5-ECFF-B846-9181-71E9FF3A6A90}" presName="cycle" presStyleCnt="0"/>
      <dgm:spPr/>
    </dgm:pt>
    <dgm:pt modelId="{95C130BE-749E-D648-9CC0-8425F64C6850}" type="pres">
      <dgm:prSet presAssocID="{D9CA6CB5-ECFF-B846-9181-71E9FF3A6A90}" presName="srcNode" presStyleLbl="node1" presStyleIdx="0" presStyleCnt="3"/>
      <dgm:spPr/>
    </dgm:pt>
    <dgm:pt modelId="{F3F25AB5-6880-184E-81BE-2F96A6E9B859}" type="pres">
      <dgm:prSet presAssocID="{D9CA6CB5-ECFF-B846-9181-71E9FF3A6A90}" presName="conn" presStyleLbl="parChTrans1D2" presStyleIdx="0" presStyleCnt="1"/>
      <dgm:spPr/>
    </dgm:pt>
    <dgm:pt modelId="{9544CB84-241E-1C4A-8FFB-D3A4901BDDFF}" type="pres">
      <dgm:prSet presAssocID="{D9CA6CB5-ECFF-B846-9181-71E9FF3A6A90}" presName="extraNode" presStyleLbl="node1" presStyleIdx="0" presStyleCnt="3"/>
      <dgm:spPr/>
    </dgm:pt>
    <dgm:pt modelId="{93540FEB-B276-C245-A13F-98D6DBCF8F80}" type="pres">
      <dgm:prSet presAssocID="{D9CA6CB5-ECFF-B846-9181-71E9FF3A6A90}" presName="dstNode" presStyleLbl="node1" presStyleIdx="0" presStyleCnt="3"/>
      <dgm:spPr/>
    </dgm:pt>
    <dgm:pt modelId="{1E8653F9-9F0A-2940-A496-759970E46A9C}" type="pres">
      <dgm:prSet presAssocID="{A81B13CD-C77B-0A4F-ADA9-09103D92BECC}" presName="text_1" presStyleLbl="node1" presStyleIdx="0" presStyleCnt="3">
        <dgm:presLayoutVars>
          <dgm:bulletEnabled val="1"/>
        </dgm:presLayoutVars>
      </dgm:prSet>
      <dgm:spPr/>
    </dgm:pt>
    <dgm:pt modelId="{B9A0990D-9697-E94D-AFE3-C0FBC476B1A6}" type="pres">
      <dgm:prSet presAssocID="{A81B13CD-C77B-0A4F-ADA9-09103D92BECC}" presName="accent_1" presStyleCnt="0"/>
      <dgm:spPr/>
    </dgm:pt>
    <dgm:pt modelId="{1A907449-C4D8-4849-957B-8DE0DB60598F}" type="pres">
      <dgm:prSet presAssocID="{A81B13CD-C77B-0A4F-ADA9-09103D92BECC}" presName="accentRepeatNode" presStyleLbl="solidFgAcc1" presStyleIdx="0" presStyleCnt="3"/>
      <dgm:spPr>
        <a:solidFill>
          <a:schemeClr val="accent2"/>
        </a:solidFill>
      </dgm:spPr>
    </dgm:pt>
    <dgm:pt modelId="{AD8855C1-A072-D942-AAD2-086CDA233B1A}" type="pres">
      <dgm:prSet presAssocID="{131C39A4-37B5-1045-B698-D5A53767B3C2}" presName="text_2" presStyleLbl="node1" presStyleIdx="1" presStyleCnt="3">
        <dgm:presLayoutVars>
          <dgm:bulletEnabled val="1"/>
        </dgm:presLayoutVars>
      </dgm:prSet>
      <dgm:spPr/>
    </dgm:pt>
    <dgm:pt modelId="{46AD41F4-1A65-CB4C-BD87-2ECEDCE4D35A}" type="pres">
      <dgm:prSet presAssocID="{131C39A4-37B5-1045-B698-D5A53767B3C2}" presName="accent_2" presStyleCnt="0"/>
      <dgm:spPr/>
    </dgm:pt>
    <dgm:pt modelId="{42C3966C-35DD-2A48-AD59-93D64D24914C}" type="pres">
      <dgm:prSet presAssocID="{131C39A4-37B5-1045-B698-D5A53767B3C2}" presName="accentRepeatNode" presStyleLbl="solidFgAcc1" presStyleIdx="1" presStyleCnt="3"/>
      <dgm:spPr>
        <a:solidFill>
          <a:schemeClr val="tx2"/>
        </a:solidFill>
      </dgm:spPr>
    </dgm:pt>
    <dgm:pt modelId="{E5BD0FD3-E2A3-6F4B-9554-1C74FDBF57D4}" type="pres">
      <dgm:prSet presAssocID="{DD43D6A4-0AEA-1D46-9E05-640E3E5C187D}" presName="text_3" presStyleLbl="node1" presStyleIdx="2" presStyleCnt="3">
        <dgm:presLayoutVars>
          <dgm:bulletEnabled val="1"/>
        </dgm:presLayoutVars>
      </dgm:prSet>
      <dgm:spPr/>
    </dgm:pt>
    <dgm:pt modelId="{2670C34F-C34D-0A4B-B8C0-18E073A4DD28}" type="pres">
      <dgm:prSet presAssocID="{DD43D6A4-0AEA-1D46-9E05-640E3E5C187D}" presName="accent_3" presStyleCnt="0"/>
      <dgm:spPr/>
    </dgm:pt>
    <dgm:pt modelId="{28116209-F4E8-A24F-B724-B682F5ED7403}" type="pres">
      <dgm:prSet presAssocID="{DD43D6A4-0AEA-1D46-9E05-640E3E5C187D}" presName="accentRepeatNode" presStyleLbl="solidFgAcc1" presStyleIdx="2" presStyleCnt="3"/>
      <dgm:spPr/>
    </dgm:pt>
  </dgm:ptLst>
  <dgm:cxnLst>
    <dgm:cxn modelId="{CAA9D816-43CA-D44C-A32E-B0ACF3DF057A}" type="presOf" srcId="{A81B13CD-C77B-0A4F-ADA9-09103D92BECC}" destId="{1E8653F9-9F0A-2940-A496-759970E46A9C}" srcOrd="0" destOrd="0" presId="urn:microsoft.com/office/officeart/2008/layout/VerticalCurvedList"/>
    <dgm:cxn modelId="{A66A723B-B004-3442-A8EF-6A6CD427CB9B}" type="presOf" srcId="{D9CA6CB5-ECFF-B846-9181-71E9FF3A6A90}" destId="{98D9D6E0-E2AB-FF4E-A774-57EC5974885A}" srcOrd="0" destOrd="0" presId="urn:microsoft.com/office/officeart/2008/layout/VerticalCurvedList"/>
    <dgm:cxn modelId="{2FBC765C-5339-7A4D-80B4-720C6D55720E}" srcId="{D9CA6CB5-ECFF-B846-9181-71E9FF3A6A90}" destId="{DD43D6A4-0AEA-1D46-9E05-640E3E5C187D}" srcOrd="2" destOrd="0" parTransId="{01AC112C-771E-E543-82C2-50480B4184B4}" sibTransId="{934616FE-54BF-9F41-8ADE-30130228CCE6}"/>
    <dgm:cxn modelId="{BD8AEE61-AE00-9849-A635-494A378BBC72}" type="presOf" srcId="{131C39A4-37B5-1045-B698-D5A53767B3C2}" destId="{AD8855C1-A072-D942-AAD2-086CDA233B1A}" srcOrd="0" destOrd="0" presId="urn:microsoft.com/office/officeart/2008/layout/VerticalCurvedList"/>
    <dgm:cxn modelId="{D040154B-8AA1-3C47-A8C3-4DAB9AC2206D}" srcId="{D9CA6CB5-ECFF-B846-9181-71E9FF3A6A90}" destId="{A81B13CD-C77B-0A4F-ADA9-09103D92BECC}" srcOrd="0" destOrd="0" parTransId="{F334EFE5-2562-004B-BC38-9CE648E40207}" sibTransId="{F0C350F2-2E47-4443-9429-6FA040EEE4A9}"/>
    <dgm:cxn modelId="{00F0639C-7659-F144-886F-7C027D0775C3}" srcId="{D9CA6CB5-ECFF-B846-9181-71E9FF3A6A90}" destId="{131C39A4-37B5-1045-B698-D5A53767B3C2}" srcOrd="1" destOrd="0" parTransId="{4DCD272D-61AF-3748-91AA-C8DAF65EEFF0}" sibTransId="{6EF41B07-F429-C649-8669-310091C4D8B6}"/>
    <dgm:cxn modelId="{D8BF1EA4-DB80-4D4F-BB46-39EF95FA2EFC}" type="presOf" srcId="{DD43D6A4-0AEA-1D46-9E05-640E3E5C187D}" destId="{E5BD0FD3-E2A3-6F4B-9554-1C74FDBF57D4}" srcOrd="0" destOrd="0" presId="urn:microsoft.com/office/officeart/2008/layout/VerticalCurvedList"/>
    <dgm:cxn modelId="{1A5EADDC-BFE8-C446-82FE-30E463AD159A}" type="presOf" srcId="{F0C350F2-2E47-4443-9429-6FA040EEE4A9}" destId="{F3F25AB5-6880-184E-81BE-2F96A6E9B859}" srcOrd="0" destOrd="0" presId="urn:microsoft.com/office/officeart/2008/layout/VerticalCurvedList"/>
    <dgm:cxn modelId="{5B2DD0AB-2E5F-2D45-B3CD-08DE8CCA0EF8}" type="presParOf" srcId="{98D9D6E0-E2AB-FF4E-A774-57EC5974885A}" destId="{912385C7-887F-2848-BFD3-1022092B89A2}" srcOrd="0" destOrd="0" presId="urn:microsoft.com/office/officeart/2008/layout/VerticalCurvedList"/>
    <dgm:cxn modelId="{EC19C143-46F5-614C-ACDA-405F50581B73}" type="presParOf" srcId="{912385C7-887F-2848-BFD3-1022092B89A2}" destId="{C7CD9BDD-D33B-8D4B-BE24-9EA5783B287D}" srcOrd="0" destOrd="0" presId="urn:microsoft.com/office/officeart/2008/layout/VerticalCurvedList"/>
    <dgm:cxn modelId="{C05E416E-8E7D-2C42-8EB5-3F57DBD73E72}" type="presParOf" srcId="{C7CD9BDD-D33B-8D4B-BE24-9EA5783B287D}" destId="{95C130BE-749E-D648-9CC0-8425F64C6850}" srcOrd="0" destOrd="0" presId="urn:microsoft.com/office/officeart/2008/layout/VerticalCurvedList"/>
    <dgm:cxn modelId="{49FD8A8B-593A-F843-9D3A-1FC0A7DE9CE3}" type="presParOf" srcId="{C7CD9BDD-D33B-8D4B-BE24-9EA5783B287D}" destId="{F3F25AB5-6880-184E-81BE-2F96A6E9B859}" srcOrd="1" destOrd="0" presId="urn:microsoft.com/office/officeart/2008/layout/VerticalCurvedList"/>
    <dgm:cxn modelId="{7A6C530D-5838-B04D-878E-9E27313EFD59}" type="presParOf" srcId="{C7CD9BDD-D33B-8D4B-BE24-9EA5783B287D}" destId="{9544CB84-241E-1C4A-8FFB-D3A4901BDDFF}" srcOrd="2" destOrd="0" presId="urn:microsoft.com/office/officeart/2008/layout/VerticalCurvedList"/>
    <dgm:cxn modelId="{E7BDE61B-208C-094A-A518-1F306C543F25}" type="presParOf" srcId="{C7CD9BDD-D33B-8D4B-BE24-9EA5783B287D}" destId="{93540FEB-B276-C245-A13F-98D6DBCF8F80}" srcOrd="3" destOrd="0" presId="urn:microsoft.com/office/officeart/2008/layout/VerticalCurvedList"/>
    <dgm:cxn modelId="{0521DD44-07ED-4A44-AEC2-CCD9C35DE6DE}" type="presParOf" srcId="{912385C7-887F-2848-BFD3-1022092B89A2}" destId="{1E8653F9-9F0A-2940-A496-759970E46A9C}" srcOrd="1" destOrd="0" presId="urn:microsoft.com/office/officeart/2008/layout/VerticalCurvedList"/>
    <dgm:cxn modelId="{3A11D57D-5FAA-FD43-AF23-E2983137357D}" type="presParOf" srcId="{912385C7-887F-2848-BFD3-1022092B89A2}" destId="{B9A0990D-9697-E94D-AFE3-C0FBC476B1A6}" srcOrd="2" destOrd="0" presId="urn:microsoft.com/office/officeart/2008/layout/VerticalCurvedList"/>
    <dgm:cxn modelId="{3B0F1E68-AAE3-C64C-9E34-3DCDADA81648}" type="presParOf" srcId="{B9A0990D-9697-E94D-AFE3-C0FBC476B1A6}" destId="{1A907449-C4D8-4849-957B-8DE0DB60598F}" srcOrd="0" destOrd="0" presId="urn:microsoft.com/office/officeart/2008/layout/VerticalCurvedList"/>
    <dgm:cxn modelId="{14717180-74C2-9443-98B5-B4157822D94E}" type="presParOf" srcId="{912385C7-887F-2848-BFD3-1022092B89A2}" destId="{AD8855C1-A072-D942-AAD2-086CDA233B1A}" srcOrd="3" destOrd="0" presId="urn:microsoft.com/office/officeart/2008/layout/VerticalCurvedList"/>
    <dgm:cxn modelId="{9FC61B72-2A23-9749-B4B2-03372B407531}" type="presParOf" srcId="{912385C7-887F-2848-BFD3-1022092B89A2}" destId="{46AD41F4-1A65-CB4C-BD87-2ECEDCE4D35A}" srcOrd="4" destOrd="0" presId="urn:microsoft.com/office/officeart/2008/layout/VerticalCurvedList"/>
    <dgm:cxn modelId="{BF80ECD3-AD77-D04B-A8AF-1921454DEABF}" type="presParOf" srcId="{46AD41F4-1A65-CB4C-BD87-2ECEDCE4D35A}" destId="{42C3966C-35DD-2A48-AD59-93D64D24914C}" srcOrd="0" destOrd="0" presId="urn:microsoft.com/office/officeart/2008/layout/VerticalCurvedList"/>
    <dgm:cxn modelId="{4733B05D-F897-B948-BD93-CCC193366B5B}" type="presParOf" srcId="{912385C7-887F-2848-BFD3-1022092B89A2}" destId="{E5BD0FD3-E2A3-6F4B-9554-1C74FDBF57D4}" srcOrd="5" destOrd="0" presId="urn:microsoft.com/office/officeart/2008/layout/VerticalCurvedList"/>
    <dgm:cxn modelId="{98BBD87A-E95D-DF4F-91A0-4BDDAC0E83D9}" type="presParOf" srcId="{912385C7-887F-2848-BFD3-1022092B89A2}" destId="{2670C34F-C34D-0A4B-B8C0-18E073A4DD28}" srcOrd="6" destOrd="0" presId="urn:microsoft.com/office/officeart/2008/layout/VerticalCurvedList"/>
    <dgm:cxn modelId="{7F8D0498-6168-5C4E-9F9B-D3A2C01BC565}" type="presParOf" srcId="{2670C34F-C34D-0A4B-B8C0-18E073A4DD28}" destId="{28116209-F4E8-A24F-B724-B682F5ED740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207900E-DC24-4143-ABAC-0F577E42021C}" type="doc">
      <dgm:prSet loTypeId="urn:microsoft.com/office/officeart/2005/8/layout/arrow6" loCatId="" qsTypeId="urn:microsoft.com/office/officeart/2005/8/quickstyle/simple1" qsCatId="simple" csTypeId="urn:microsoft.com/office/officeart/2005/8/colors/accent1_2" csCatId="accent1" phldr="1"/>
      <dgm:spPr/>
      <dgm:t>
        <a:bodyPr/>
        <a:lstStyle/>
        <a:p>
          <a:endParaRPr lang="en-US"/>
        </a:p>
      </dgm:t>
    </dgm:pt>
    <dgm:pt modelId="{E759FD16-6E5E-8F44-B98F-BE443DE72CB7}">
      <dgm:prSet phldrT="[Text]"/>
      <dgm:spPr/>
      <dgm:t>
        <a:bodyPr/>
        <a:lstStyle/>
        <a:p>
          <a:r>
            <a:rPr lang="en-US" dirty="0"/>
            <a:t>Smart Art</a:t>
          </a:r>
        </a:p>
      </dgm:t>
    </dgm:pt>
    <dgm:pt modelId="{012C4026-0843-2445-9940-7AE9C1EA0DA1}" type="parTrans" cxnId="{AF6252B5-9F30-F34F-BF79-7407A959CAB9}">
      <dgm:prSet/>
      <dgm:spPr/>
      <dgm:t>
        <a:bodyPr/>
        <a:lstStyle/>
        <a:p>
          <a:endParaRPr lang="en-US"/>
        </a:p>
      </dgm:t>
    </dgm:pt>
    <dgm:pt modelId="{C145E023-C135-C546-B011-3E70E61B8765}" type="sibTrans" cxnId="{AF6252B5-9F30-F34F-BF79-7407A959CAB9}">
      <dgm:prSet/>
      <dgm:spPr/>
      <dgm:t>
        <a:bodyPr/>
        <a:lstStyle/>
        <a:p>
          <a:endParaRPr lang="en-US"/>
        </a:p>
      </dgm:t>
    </dgm:pt>
    <dgm:pt modelId="{6882C8D2-E262-C145-B69A-B14BCBEAB256}">
      <dgm:prSet phldrT="[Text]"/>
      <dgm:spPr/>
      <dgm:t>
        <a:bodyPr/>
        <a:lstStyle/>
        <a:p>
          <a:r>
            <a:rPr lang="en-US" dirty="0"/>
            <a:t>Options</a:t>
          </a:r>
        </a:p>
      </dgm:t>
    </dgm:pt>
    <dgm:pt modelId="{CC54904F-720C-364A-A1B3-8E008474DCA0}" type="parTrans" cxnId="{A530F19E-78FB-1542-8C62-9E26C84E609B}">
      <dgm:prSet/>
      <dgm:spPr/>
      <dgm:t>
        <a:bodyPr/>
        <a:lstStyle/>
        <a:p>
          <a:endParaRPr lang="en-US"/>
        </a:p>
      </dgm:t>
    </dgm:pt>
    <dgm:pt modelId="{05434275-B53B-DD4A-AB9A-8CFA4CA98E0F}" type="sibTrans" cxnId="{A530F19E-78FB-1542-8C62-9E26C84E609B}">
      <dgm:prSet/>
      <dgm:spPr/>
      <dgm:t>
        <a:bodyPr/>
        <a:lstStyle/>
        <a:p>
          <a:endParaRPr lang="en-US"/>
        </a:p>
      </dgm:t>
    </dgm:pt>
    <dgm:pt modelId="{F5288EC4-811E-B741-8033-2ED1F5583F74}" type="pres">
      <dgm:prSet presAssocID="{0207900E-DC24-4143-ABAC-0F577E42021C}" presName="compositeShape" presStyleCnt="0">
        <dgm:presLayoutVars>
          <dgm:chMax val="2"/>
          <dgm:dir/>
          <dgm:resizeHandles val="exact"/>
        </dgm:presLayoutVars>
      </dgm:prSet>
      <dgm:spPr/>
    </dgm:pt>
    <dgm:pt modelId="{C1BAC926-E063-C745-98EB-01EC42BEADD3}" type="pres">
      <dgm:prSet presAssocID="{0207900E-DC24-4143-ABAC-0F577E42021C}" presName="ribbon" presStyleLbl="node1" presStyleIdx="0" presStyleCnt="1"/>
      <dgm:spPr/>
    </dgm:pt>
    <dgm:pt modelId="{377DADFC-E3C6-744D-8208-DB194883B2AA}" type="pres">
      <dgm:prSet presAssocID="{0207900E-DC24-4143-ABAC-0F577E42021C}" presName="leftArrowText" presStyleLbl="node1" presStyleIdx="0" presStyleCnt="1">
        <dgm:presLayoutVars>
          <dgm:chMax val="0"/>
          <dgm:bulletEnabled val="1"/>
        </dgm:presLayoutVars>
      </dgm:prSet>
      <dgm:spPr/>
    </dgm:pt>
    <dgm:pt modelId="{64B9CB5B-A153-FD4B-8477-308572325209}" type="pres">
      <dgm:prSet presAssocID="{0207900E-DC24-4143-ABAC-0F577E42021C}" presName="rightArrowText" presStyleLbl="node1" presStyleIdx="0" presStyleCnt="1">
        <dgm:presLayoutVars>
          <dgm:chMax val="0"/>
          <dgm:bulletEnabled val="1"/>
        </dgm:presLayoutVars>
      </dgm:prSet>
      <dgm:spPr/>
    </dgm:pt>
  </dgm:ptLst>
  <dgm:cxnLst>
    <dgm:cxn modelId="{0D8E6B31-B269-3548-8BAA-C17FA38CAD25}" type="presOf" srcId="{6882C8D2-E262-C145-B69A-B14BCBEAB256}" destId="{64B9CB5B-A153-FD4B-8477-308572325209}" srcOrd="0" destOrd="0" presId="urn:microsoft.com/office/officeart/2005/8/layout/arrow6"/>
    <dgm:cxn modelId="{5B46D284-1E8E-5D46-BB50-A78C80F709EB}" type="presOf" srcId="{E759FD16-6E5E-8F44-B98F-BE443DE72CB7}" destId="{377DADFC-E3C6-744D-8208-DB194883B2AA}" srcOrd="0" destOrd="0" presId="urn:microsoft.com/office/officeart/2005/8/layout/arrow6"/>
    <dgm:cxn modelId="{A530F19E-78FB-1542-8C62-9E26C84E609B}" srcId="{0207900E-DC24-4143-ABAC-0F577E42021C}" destId="{6882C8D2-E262-C145-B69A-B14BCBEAB256}" srcOrd="1" destOrd="0" parTransId="{CC54904F-720C-364A-A1B3-8E008474DCA0}" sibTransId="{05434275-B53B-DD4A-AB9A-8CFA4CA98E0F}"/>
    <dgm:cxn modelId="{AF6252B5-9F30-F34F-BF79-7407A959CAB9}" srcId="{0207900E-DC24-4143-ABAC-0F577E42021C}" destId="{E759FD16-6E5E-8F44-B98F-BE443DE72CB7}" srcOrd="0" destOrd="0" parTransId="{012C4026-0843-2445-9940-7AE9C1EA0DA1}" sibTransId="{C145E023-C135-C546-B011-3E70E61B8765}"/>
    <dgm:cxn modelId="{E3E758E2-B747-0C44-9D0C-3C1F12DB2E7D}" type="presOf" srcId="{0207900E-DC24-4143-ABAC-0F577E42021C}" destId="{F5288EC4-811E-B741-8033-2ED1F5583F74}" srcOrd="0" destOrd="0" presId="urn:microsoft.com/office/officeart/2005/8/layout/arrow6"/>
    <dgm:cxn modelId="{37B2DE4A-FEE6-A449-A813-388DF2911F29}" type="presParOf" srcId="{F5288EC4-811E-B741-8033-2ED1F5583F74}" destId="{C1BAC926-E063-C745-98EB-01EC42BEADD3}" srcOrd="0" destOrd="0" presId="urn:microsoft.com/office/officeart/2005/8/layout/arrow6"/>
    <dgm:cxn modelId="{3A81B7D3-E2B0-EE4D-9ACB-1F6E6C3CA088}" type="presParOf" srcId="{F5288EC4-811E-B741-8033-2ED1F5583F74}" destId="{377DADFC-E3C6-744D-8208-DB194883B2AA}" srcOrd="1" destOrd="0" presId="urn:microsoft.com/office/officeart/2005/8/layout/arrow6"/>
    <dgm:cxn modelId="{73E4585F-DA5A-F140-8227-B3ADD9CAF97C}" type="presParOf" srcId="{F5288EC4-811E-B741-8033-2ED1F5583F74}" destId="{64B9CB5B-A153-FD4B-8477-308572325209}"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9CA6CB5-ECFF-B846-9181-71E9FF3A6A9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A81B13CD-C77B-0A4F-ADA9-09103D92BECC}">
      <dgm:prSet phldrT="[Text]"/>
      <dgm:spPr/>
      <dgm:t>
        <a:bodyPr/>
        <a:lstStyle/>
        <a:p>
          <a:r>
            <a:rPr lang="en-US" dirty="0"/>
            <a:t>Make your bullets</a:t>
          </a:r>
        </a:p>
      </dgm:t>
    </dgm:pt>
    <dgm:pt modelId="{F334EFE5-2562-004B-BC38-9CE648E40207}" type="parTrans" cxnId="{D040154B-8AA1-3C47-A8C3-4DAB9AC2206D}">
      <dgm:prSet/>
      <dgm:spPr/>
      <dgm:t>
        <a:bodyPr/>
        <a:lstStyle/>
        <a:p>
          <a:endParaRPr lang="en-US"/>
        </a:p>
      </dgm:t>
    </dgm:pt>
    <dgm:pt modelId="{F0C350F2-2E47-4443-9429-6FA040EEE4A9}" type="sibTrans" cxnId="{D040154B-8AA1-3C47-A8C3-4DAB9AC2206D}">
      <dgm:prSet/>
      <dgm:spPr/>
      <dgm:t>
        <a:bodyPr/>
        <a:lstStyle/>
        <a:p>
          <a:endParaRPr lang="en-US"/>
        </a:p>
      </dgm:t>
    </dgm:pt>
    <dgm:pt modelId="{131C39A4-37B5-1045-B698-D5A53767B3C2}">
      <dgm:prSet phldrT="[Text]"/>
      <dgm:spPr/>
      <dgm:t>
        <a:bodyPr/>
        <a:lstStyle/>
        <a:p>
          <a:r>
            <a:rPr lang="en-US" dirty="0"/>
            <a:t>More dynamic with</a:t>
          </a:r>
        </a:p>
      </dgm:t>
    </dgm:pt>
    <dgm:pt modelId="{4DCD272D-61AF-3748-91AA-C8DAF65EEFF0}" type="parTrans" cxnId="{00F0639C-7659-F144-886F-7C027D0775C3}">
      <dgm:prSet/>
      <dgm:spPr/>
      <dgm:t>
        <a:bodyPr/>
        <a:lstStyle/>
        <a:p>
          <a:endParaRPr lang="en-US"/>
        </a:p>
      </dgm:t>
    </dgm:pt>
    <dgm:pt modelId="{6EF41B07-F429-C649-8669-310091C4D8B6}" type="sibTrans" cxnId="{00F0639C-7659-F144-886F-7C027D0775C3}">
      <dgm:prSet/>
      <dgm:spPr/>
      <dgm:t>
        <a:bodyPr/>
        <a:lstStyle/>
        <a:p>
          <a:endParaRPr lang="en-US"/>
        </a:p>
      </dgm:t>
    </dgm:pt>
    <dgm:pt modelId="{DD43D6A4-0AEA-1D46-9E05-640E3E5C187D}">
      <dgm:prSet phldrT="[Text]"/>
      <dgm:spPr/>
      <dgm:t>
        <a:bodyPr/>
        <a:lstStyle/>
        <a:p>
          <a:r>
            <a:rPr lang="en-US" dirty="0"/>
            <a:t>Smart art options</a:t>
          </a:r>
        </a:p>
      </dgm:t>
    </dgm:pt>
    <dgm:pt modelId="{01AC112C-771E-E543-82C2-50480B4184B4}" type="parTrans" cxnId="{2FBC765C-5339-7A4D-80B4-720C6D55720E}">
      <dgm:prSet/>
      <dgm:spPr/>
      <dgm:t>
        <a:bodyPr/>
        <a:lstStyle/>
        <a:p>
          <a:endParaRPr lang="en-US"/>
        </a:p>
      </dgm:t>
    </dgm:pt>
    <dgm:pt modelId="{934616FE-54BF-9F41-8ADE-30130228CCE6}" type="sibTrans" cxnId="{2FBC765C-5339-7A4D-80B4-720C6D55720E}">
      <dgm:prSet/>
      <dgm:spPr/>
      <dgm:t>
        <a:bodyPr/>
        <a:lstStyle/>
        <a:p>
          <a:endParaRPr lang="en-US"/>
        </a:p>
      </dgm:t>
    </dgm:pt>
    <dgm:pt modelId="{98D9D6E0-E2AB-FF4E-A774-57EC5974885A}" type="pres">
      <dgm:prSet presAssocID="{D9CA6CB5-ECFF-B846-9181-71E9FF3A6A90}" presName="Name0" presStyleCnt="0">
        <dgm:presLayoutVars>
          <dgm:chMax val="7"/>
          <dgm:chPref val="7"/>
          <dgm:dir/>
        </dgm:presLayoutVars>
      </dgm:prSet>
      <dgm:spPr/>
    </dgm:pt>
    <dgm:pt modelId="{912385C7-887F-2848-BFD3-1022092B89A2}" type="pres">
      <dgm:prSet presAssocID="{D9CA6CB5-ECFF-B846-9181-71E9FF3A6A90}" presName="Name1" presStyleCnt="0"/>
      <dgm:spPr/>
    </dgm:pt>
    <dgm:pt modelId="{C7CD9BDD-D33B-8D4B-BE24-9EA5783B287D}" type="pres">
      <dgm:prSet presAssocID="{D9CA6CB5-ECFF-B846-9181-71E9FF3A6A90}" presName="cycle" presStyleCnt="0"/>
      <dgm:spPr/>
    </dgm:pt>
    <dgm:pt modelId="{95C130BE-749E-D648-9CC0-8425F64C6850}" type="pres">
      <dgm:prSet presAssocID="{D9CA6CB5-ECFF-B846-9181-71E9FF3A6A90}" presName="srcNode" presStyleLbl="node1" presStyleIdx="0" presStyleCnt="3"/>
      <dgm:spPr/>
    </dgm:pt>
    <dgm:pt modelId="{F3F25AB5-6880-184E-81BE-2F96A6E9B859}" type="pres">
      <dgm:prSet presAssocID="{D9CA6CB5-ECFF-B846-9181-71E9FF3A6A90}" presName="conn" presStyleLbl="parChTrans1D2" presStyleIdx="0" presStyleCnt="1"/>
      <dgm:spPr/>
    </dgm:pt>
    <dgm:pt modelId="{9544CB84-241E-1C4A-8FFB-D3A4901BDDFF}" type="pres">
      <dgm:prSet presAssocID="{D9CA6CB5-ECFF-B846-9181-71E9FF3A6A90}" presName="extraNode" presStyleLbl="node1" presStyleIdx="0" presStyleCnt="3"/>
      <dgm:spPr/>
    </dgm:pt>
    <dgm:pt modelId="{93540FEB-B276-C245-A13F-98D6DBCF8F80}" type="pres">
      <dgm:prSet presAssocID="{D9CA6CB5-ECFF-B846-9181-71E9FF3A6A90}" presName="dstNode" presStyleLbl="node1" presStyleIdx="0" presStyleCnt="3"/>
      <dgm:spPr/>
    </dgm:pt>
    <dgm:pt modelId="{1E8653F9-9F0A-2940-A496-759970E46A9C}" type="pres">
      <dgm:prSet presAssocID="{A81B13CD-C77B-0A4F-ADA9-09103D92BECC}" presName="text_1" presStyleLbl="node1" presStyleIdx="0" presStyleCnt="3">
        <dgm:presLayoutVars>
          <dgm:bulletEnabled val="1"/>
        </dgm:presLayoutVars>
      </dgm:prSet>
      <dgm:spPr/>
    </dgm:pt>
    <dgm:pt modelId="{B9A0990D-9697-E94D-AFE3-C0FBC476B1A6}" type="pres">
      <dgm:prSet presAssocID="{A81B13CD-C77B-0A4F-ADA9-09103D92BECC}" presName="accent_1" presStyleCnt="0"/>
      <dgm:spPr/>
    </dgm:pt>
    <dgm:pt modelId="{1A907449-C4D8-4849-957B-8DE0DB60598F}" type="pres">
      <dgm:prSet presAssocID="{A81B13CD-C77B-0A4F-ADA9-09103D92BECC}" presName="accentRepeatNode" presStyleLbl="solidFgAcc1" presStyleIdx="0" presStyleCnt="3"/>
      <dgm:spPr>
        <a:solidFill>
          <a:schemeClr val="accent2"/>
        </a:solidFill>
      </dgm:spPr>
    </dgm:pt>
    <dgm:pt modelId="{AD8855C1-A072-D942-AAD2-086CDA233B1A}" type="pres">
      <dgm:prSet presAssocID="{131C39A4-37B5-1045-B698-D5A53767B3C2}" presName="text_2" presStyleLbl="node1" presStyleIdx="1" presStyleCnt="3">
        <dgm:presLayoutVars>
          <dgm:bulletEnabled val="1"/>
        </dgm:presLayoutVars>
      </dgm:prSet>
      <dgm:spPr/>
    </dgm:pt>
    <dgm:pt modelId="{46AD41F4-1A65-CB4C-BD87-2ECEDCE4D35A}" type="pres">
      <dgm:prSet presAssocID="{131C39A4-37B5-1045-B698-D5A53767B3C2}" presName="accent_2" presStyleCnt="0"/>
      <dgm:spPr/>
    </dgm:pt>
    <dgm:pt modelId="{42C3966C-35DD-2A48-AD59-93D64D24914C}" type="pres">
      <dgm:prSet presAssocID="{131C39A4-37B5-1045-B698-D5A53767B3C2}" presName="accentRepeatNode" presStyleLbl="solidFgAcc1" presStyleIdx="1" presStyleCnt="3"/>
      <dgm:spPr>
        <a:solidFill>
          <a:schemeClr val="tx2"/>
        </a:solidFill>
      </dgm:spPr>
    </dgm:pt>
    <dgm:pt modelId="{E5BD0FD3-E2A3-6F4B-9554-1C74FDBF57D4}" type="pres">
      <dgm:prSet presAssocID="{DD43D6A4-0AEA-1D46-9E05-640E3E5C187D}" presName="text_3" presStyleLbl="node1" presStyleIdx="2" presStyleCnt="3">
        <dgm:presLayoutVars>
          <dgm:bulletEnabled val="1"/>
        </dgm:presLayoutVars>
      </dgm:prSet>
      <dgm:spPr/>
    </dgm:pt>
    <dgm:pt modelId="{2670C34F-C34D-0A4B-B8C0-18E073A4DD28}" type="pres">
      <dgm:prSet presAssocID="{DD43D6A4-0AEA-1D46-9E05-640E3E5C187D}" presName="accent_3" presStyleCnt="0"/>
      <dgm:spPr/>
    </dgm:pt>
    <dgm:pt modelId="{28116209-F4E8-A24F-B724-B682F5ED7403}" type="pres">
      <dgm:prSet presAssocID="{DD43D6A4-0AEA-1D46-9E05-640E3E5C187D}" presName="accentRepeatNode" presStyleLbl="solidFgAcc1" presStyleIdx="2" presStyleCnt="3"/>
      <dgm:spPr/>
    </dgm:pt>
  </dgm:ptLst>
  <dgm:cxnLst>
    <dgm:cxn modelId="{CAA9D816-43CA-D44C-A32E-B0ACF3DF057A}" type="presOf" srcId="{A81B13CD-C77B-0A4F-ADA9-09103D92BECC}" destId="{1E8653F9-9F0A-2940-A496-759970E46A9C}" srcOrd="0" destOrd="0" presId="urn:microsoft.com/office/officeart/2008/layout/VerticalCurvedList"/>
    <dgm:cxn modelId="{A66A723B-B004-3442-A8EF-6A6CD427CB9B}" type="presOf" srcId="{D9CA6CB5-ECFF-B846-9181-71E9FF3A6A90}" destId="{98D9D6E0-E2AB-FF4E-A774-57EC5974885A}" srcOrd="0" destOrd="0" presId="urn:microsoft.com/office/officeart/2008/layout/VerticalCurvedList"/>
    <dgm:cxn modelId="{2FBC765C-5339-7A4D-80B4-720C6D55720E}" srcId="{D9CA6CB5-ECFF-B846-9181-71E9FF3A6A90}" destId="{DD43D6A4-0AEA-1D46-9E05-640E3E5C187D}" srcOrd="2" destOrd="0" parTransId="{01AC112C-771E-E543-82C2-50480B4184B4}" sibTransId="{934616FE-54BF-9F41-8ADE-30130228CCE6}"/>
    <dgm:cxn modelId="{BD8AEE61-AE00-9849-A635-494A378BBC72}" type="presOf" srcId="{131C39A4-37B5-1045-B698-D5A53767B3C2}" destId="{AD8855C1-A072-D942-AAD2-086CDA233B1A}" srcOrd="0" destOrd="0" presId="urn:microsoft.com/office/officeart/2008/layout/VerticalCurvedList"/>
    <dgm:cxn modelId="{D040154B-8AA1-3C47-A8C3-4DAB9AC2206D}" srcId="{D9CA6CB5-ECFF-B846-9181-71E9FF3A6A90}" destId="{A81B13CD-C77B-0A4F-ADA9-09103D92BECC}" srcOrd="0" destOrd="0" parTransId="{F334EFE5-2562-004B-BC38-9CE648E40207}" sibTransId="{F0C350F2-2E47-4443-9429-6FA040EEE4A9}"/>
    <dgm:cxn modelId="{00F0639C-7659-F144-886F-7C027D0775C3}" srcId="{D9CA6CB5-ECFF-B846-9181-71E9FF3A6A90}" destId="{131C39A4-37B5-1045-B698-D5A53767B3C2}" srcOrd="1" destOrd="0" parTransId="{4DCD272D-61AF-3748-91AA-C8DAF65EEFF0}" sibTransId="{6EF41B07-F429-C649-8669-310091C4D8B6}"/>
    <dgm:cxn modelId="{D8BF1EA4-DB80-4D4F-BB46-39EF95FA2EFC}" type="presOf" srcId="{DD43D6A4-0AEA-1D46-9E05-640E3E5C187D}" destId="{E5BD0FD3-E2A3-6F4B-9554-1C74FDBF57D4}" srcOrd="0" destOrd="0" presId="urn:microsoft.com/office/officeart/2008/layout/VerticalCurvedList"/>
    <dgm:cxn modelId="{1A5EADDC-BFE8-C446-82FE-30E463AD159A}" type="presOf" srcId="{F0C350F2-2E47-4443-9429-6FA040EEE4A9}" destId="{F3F25AB5-6880-184E-81BE-2F96A6E9B859}" srcOrd="0" destOrd="0" presId="urn:microsoft.com/office/officeart/2008/layout/VerticalCurvedList"/>
    <dgm:cxn modelId="{5B2DD0AB-2E5F-2D45-B3CD-08DE8CCA0EF8}" type="presParOf" srcId="{98D9D6E0-E2AB-FF4E-A774-57EC5974885A}" destId="{912385C7-887F-2848-BFD3-1022092B89A2}" srcOrd="0" destOrd="0" presId="urn:microsoft.com/office/officeart/2008/layout/VerticalCurvedList"/>
    <dgm:cxn modelId="{EC19C143-46F5-614C-ACDA-405F50581B73}" type="presParOf" srcId="{912385C7-887F-2848-BFD3-1022092B89A2}" destId="{C7CD9BDD-D33B-8D4B-BE24-9EA5783B287D}" srcOrd="0" destOrd="0" presId="urn:microsoft.com/office/officeart/2008/layout/VerticalCurvedList"/>
    <dgm:cxn modelId="{C05E416E-8E7D-2C42-8EB5-3F57DBD73E72}" type="presParOf" srcId="{C7CD9BDD-D33B-8D4B-BE24-9EA5783B287D}" destId="{95C130BE-749E-D648-9CC0-8425F64C6850}" srcOrd="0" destOrd="0" presId="urn:microsoft.com/office/officeart/2008/layout/VerticalCurvedList"/>
    <dgm:cxn modelId="{49FD8A8B-593A-F843-9D3A-1FC0A7DE9CE3}" type="presParOf" srcId="{C7CD9BDD-D33B-8D4B-BE24-9EA5783B287D}" destId="{F3F25AB5-6880-184E-81BE-2F96A6E9B859}" srcOrd="1" destOrd="0" presId="urn:microsoft.com/office/officeart/2008/layout/VerticalCurvedList"/>
    <dgm:cxn modelId="{7A6C530D-5838-B04D-878E-9E27313EFD59}" type="presParOf" srcId="{C7CD9BDD-D33B-8D4B-BE24-9EA5783B287D}" destId="{9544CB84-241E-1C4A-8FFB-D3A4901BDDFF}" srcOrd="2" destOrd="0" presId="urn:microsoft.com/office/officeart/2008/layout/VerticalCurvedList"/>
    <dgm:cxn modelId="{E7BDE61B-208C-094A-A518-1F306C543F25}" type="presParOf" srcId="{C7CD9BDD-D33B-8D4B-BE24-9EA5783B287D}" destId="{93540FEB-B276-C245-A13F-98D6DBCF8F80}" srcOrd="3" destOrd="0" presId="urn:microsoft.com/office/officeart/2008/layout/VerticalCurvedList"/>
    <dgm:cxn modelId="{0521DD44-07ED-4A44-AEC2-CCD9C35DE6DE}" type="presParOf" srcId="{912385C7-887F-2848-BFD3-1022092B89A2}" destId="{1E8653F9-9F0A-2940-A496-759970E46A9C}" srcOrd="1" destOrd="0" presId="urn:microsoft.com/office/officeart/2008/layout/VerticalCurvedList"/>
    <dgm:cxn modelId="{3A11D57D-5FAA-FD43-AF23-E2983137357D}" type="presParOf" srcId="{912385C7-887F-2848-BFD3-1022092B89A2}" destId="{B9A0990D-9697-E94D-AFE3-C0FBC476B1A6}" srcOrd="2" destOrd="0" presId="urn:microsoft.com/office/officeart/2008/layout/VerticalCurvedList"/>
    <dgm:cxn modelId="{3B0F1E68-AAE3-C64C-9E34-3DCDADA81648}" type="presParOf" srcId="{B9A0990D-9697-E94D-AFE3-C0FBC476B1A6}" destId="{1A907449-C4D8-4849-957B-8DE0DB60598F}" srcOrd="0" destOrd="0" presId="urn:microsoft.com/office/officeart/2008/layout/VerticalCurvedList"/>
    <dgm:cxn modelId="{14717180-74C2-9443-98B5-B4157822D94E}" type="presParOf" srcId="{912385C7-887F-2848-BFD3-1022092B89A2}" destId="{AD8855C1-A072-D942-AAD2-086CDA233B1A}" srcOrd="3" destOrd="0" presId="urn:microsoft.com/office/officeart/2008/layout/VerticalCurvedList"/>
    <dgm:cxn modelId="{9FC61B72-2A23-9749-B4B2-03372B407531}" type="presParOf" srcId="{912385C7-887F-2848-BFD3-1022092B89A2}" destId="{46AD41F4-1A65-CB4C-BD87-2ECEDCE4D35A}" srcOrd="4" destOrd="0" presId="urn:microsoft.com/office/officeart/2008/layout/VerticalCurvedList"/>
    <dgm:cxn modelId="{BF80ECD3-AD77-D04B-A8AF-1921454DEABF}" type="presParOf" srcId="{46AD41F4-1A65-CB4C-BD87-2ECEDCE4D35A}" destId="{42C3966C-35DD-2A48-AD59-93D64D24914C}" srcOrd="0" destOrd="0" presId="urn:microsoft.com/office/officeart/2008/layout/VerticalCurvedList"/>
    <dgm:cxn modelId="{4733B05D-F897-B948-BD93-CCC193366B5B}" type="presParOf" srcId="{912385C7-887F-2848-BFD3-1022092B89A2}" destId="{E5BD0FD3-E2A3-6F4B-9554-1C74FDBF57D4}" srcOrd="5" destOrd="0" presId="urn:microsoft.com/office/officeart/2008/layout/VerticalCurvedList"/>
    <dgm:cxn modelId="{98BBD87A-E95D-DF4F-91A0-4BDDAC0E83D9}" type="presParOf" srcId="{912385C7-887F-2848-BFD3-1022092B89A2}" destId="{2670C34F-C34D-0A4B-B8C0-18E073A4DD28}" srcOrd="6" destOrd="0" presId="urn:microsoft.com/office/officeart/2008/layout/VerticalCurvedList"/>
    <dgm:cxn modelId="{7F8D0498-6168-5C4E-9F9B-D3A2C01BC565}" type="presParOf" srcId="{2670C34F-C34D-0A4B-B8C0-18E073A4DD28}" destId="{28116209-F4E8-A24F-B724-B682F5ED740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207900E-DC24-4143-ABAC-0F577E42021C}" type="doc">
      <dgm:prSet loTypeId="urn:microsoft.com/office/officeart/2005/8/layout/arrow6" loCatId="" qsTypeId="urn:microsoft.com/office/officeart/2005/8/quickstyle/simple1" qsCatId="simple" csTypeId="urn:microsoft.com/office/officeart/2005/8/colors/accent1_2" csCatId="accent1" phldr="1"/>
      <dgm:spPr/>
      <dgm:t>
        <a:bodyPr/>
        <a:lstStyle/>
        <a:p>
          <a:endParaRPr lang="en-US"/>
        </a:p>
      </dgm:t>
    </dgm:pt>
    <dgm:pt modelId="{E759FD16-6E5E-8F44-B98F-BE443DE72CB7}">
      <dgm:prSet phldrT="[Text]"/>
      <dgm:spPr/>
      <dgm:t>
        <a:bodyPr/>
        <a:lstStyle/>
        <a:p>
          <a:r>
            <a:rPr lang="en-US" dirty="0"/>
            <a:t>Smart Art</a:t>
          </a:r>
        </a:p>
      </dgm:t>
    </dgm:pt>
    <dgm:pt modelId="{012C4026-0843-2445-9940-7AE9C1EA0DA1}" type="parTrans" cxnId="{AF6252B5-9F30-F34F-BF79-7407A959CAB9}">
      <dgm:prSet/>
      <dgm:spPr/>
      <dgm:t>
        <a:bodyPr/>
        <a:lstStyle/>
        <a:p>
          <a:endParaRPr lang="en-US"/>
        </a:p>
      </dgm:t>
    </dgm:pt>
    <dgm:pt modelId="{C145E023-C135-C546-B011-3E70E61B8765}" type="sibTrans" cxnId="{AF6252B5-9F30-F34F-BF79-7407A959CAB9}">
      <dgm:prSet/>
      <dgm:spPr/>
      <dgm:t>
        <a:bodyPr/>
        <a:lstStyle/>
        <a:p>
          <a:endParaRPr lang="en-US"/>
        </a:p>
      </dgm:t>
    </dgm:pt>
    <dgm:pt modelId="{6882C8D2-E262-C145-B69A-B14BCBEAB256}">
      <dgm:prSet phldrT="[Text]"/>
      <dgm:spPr/>
      <dgm:t>
        <a:bodyPr/>
        <a:lstStyle/>
        <a:p>
          <a:r>
            <a:rPr lang="en-US" dirty="0"/>
            <a:t>Options</a:t>
          </a:r>
        </a:p>
      </dgm:t>
    </dgm:pt>
    <dgm:pt modelId="{CC54904F-720C-364A-A1B3-8E008474DCA0}" type="parTrans" cxnId="{A530F19E-78FB-1542-8C62-9E26C84E609B}">
      <dgm:prSet/>
      <dgm:spPr/>
      <dgm:t>
        <a:bodyPr/>
        <a:lstStyle/>
        <a:p>
          <a:endParaRPr lang="en-US"/>
        </a:p>
      </dgm:t>
    </dgm:pt>
    <dgm:pt modelId="{05434275-B53B-DD4A-AB9A-8CFA4CA98E0F}" type="sibTrans" cxnId="{A530F19E-78FB-1542-8C62-9E26C84E609B}">
      <dgm:prSet/>
      <dgm:spPr/>
      <dgm:t>
        <a:bodyPr/>
        <a:lstStyle/>
        <a:p>
          <a:endParaRPr lang="en-US"/>
        </a:p>
      </dgm:t>
    </dgm:pt>
    <dgm:pt modelId="{F5288EC4-811E-B741-8033-2ED1F5583F74}" type="pres">
      <dgm:prSet presAssocID="{0207900E-DC24-4143-ABAC-0F577E42021C}" presName="compositeShape" presStyleCnt="0">
        <dgm:presLayoutVars>
          <dgm:chMax val="2"/>
          <dgm:dir/>
          <dgm:resizeHandles val="exact"/>
        </dgm:presLayoutVars>
      </dgm:prSet>
      <dgm:spPr/>
    </dgm:pt>
    <dgm:pt modelId="{C1BAC926-E063-C745-98EB-01EC42BEADD3}" type="pres">
      <dgm:prSet presAssocID="{0207900E-DC24-4143-ABAC-0F577E42021C}" presName="ribbon" presStyleLbl="node1" presStyleIdx="0" presStyleCnt="1"/>
      <dgm:spPr/>
    </dgm:pt>
    <dgm:pt modelId="{377DADFC-E3C6-744D-8208-DB194883B2AA}" type="pres">
      <dgm:prSet presAssocID="{0207900E-DC24-4143-ABAC-0F577E42021C}" presName="leftArrowText" presStyleLbl="node1" presStyleIdx="0" presStyleCnt="1">
        <dgm:presLayoutVars>
          <dgm:chMax val="0"/>
          <dgm:bulletEnabled val="1"/>
        </dgm:presLayoutVars>
      </dgm:prSet>
      <dgm:spPr/>
    </dgm:pt>
    <dgm:pt modelId="{64B9CB5B-A153-FD4B-8477-308572325209}" type="pres">
      <dgm:prSet presAssocID="{0207900E-DC24-4143-ABAC-0F577E42021C}" presName="rightArrowText" presStyleLbl="node1" presStyleIdx="0" presStyleCnt="1">
        <dgm:presLayoutVars>
          <dgm:chMax val="0"/>
          <dgm:bulletEnabled val="1"/>
        </dgm:presLayoutVars>
      </dgm:prSet>
      <dgm:spPr/>
    </dgm:pt>
  </dgm:ptLst>
  <dgm:cxnLst>
    <dgm:cxn modelId="{0D8E6B31-B269-3548-8BAA-C17FA38CAD25}" type="presOf" srcId="{6882C8D2-E262-C145-B69A-B14BCBEAB256}" destId="{64B9CB5B-A153-FD4B-8477-308572325209}" srcOrd="0" destOrd="0" presId="urn:microsoft.com/office/officeart/2005/8/layout/arrow6"/>
    <dgm:cxn modelId="{5B46D284-1E8E-5D46-BB50-A78C80F709EB}" type="presOf" srcId="{E759FD16-6E5E-8F44-B98F-BE443DE72CB7}" destId="{377DADFC-E3C6-744D-8208-DB194883B2AA}" srcOrd="0" destOrd="0" presId="urn:microsoft.com/office/officeart/2005/8/layout/arrow6"/>
    <dgm:cxn modelId="{A530F19E-78FB-1542-8C62-9E26C84E609B}" srcId="{0207900E-DC24-4143-ABAC-0F577E42021C}" destId="{6882C8D2-E262-C145-B69A-B14BCBEAB256}" srcOrd="1" destOrd="0" parTransId="{CC54904F-720C-364A-A1B3-8E008474DCA0}" sibTransId="{05434275-B53B-DD4A-AB9A-8CFA4CA98E0F}"/>
    <dgm:cxn modelId="{AF6252B5-9F30-F34F-BF79-7407A959CAB9}" srcId="{0207900E-DC24-4143-ABAC-0F577E42021C}" destId="{E759FD16-6E5E-8F44-B98F-BE443DE72CB7}" srcOrd="0" destOrd="0" parTransId="{012C4026-0843-2445-9940-7AE9C1EA0DA1}" sibTransId="{C145E023-C135-C546-B011-3E70E61B8765}"/>
    <dgm:cxn modelId="{E3E758E2-B747-0C44-9D0C-3C1F12DB2E7D}" type="presOf" srcId="{0207900E-DC24-4143-ABAC-0F577E42021C}" destId="{F5288EC4-811E-B741-8033-2ED1F5583F74}" srcOrd="0" destOrd="0" presId="urn:microsoft.com/office/officeart/2005/8/layout/arrow6"/>
    <dgm:cxn modelId="{37B2DE4A-FEE6-A449-A813-388DF2911F29}" type="presParOf" srcId="{F5288EC4-811E-B741-8033-2ED1F5583F74}" destId="{C1BAC926-E063-C745-98EB-01EC42BEADD3}" srcOrd="0" destOrd="0" presId="urn:microsoft.com/office/officeart/2005/8/layout/arrow6"/>
    <dgm:cxn modelId="{3A81B7D3-E2B0-EE4D-9ACB-1F6E6C3CA088}" type="presParOf" srcId="{F5288EC4-811E-B741-8033-2ED1F5583F74}" destId="{377DADFC-E3C6-744D-8208-DB194883B2AA}" srcOrd="1" destOrd="0" presId="urn:microsoft.com/office/officeart/2005/8/layout/arrow6"/>
    <dgm:cxn modelId="{73E4585F-DA5A-F140-8227-B3ADD9CAF97C}" type="presParOf" srcId="{F5288EC4-811E-B741-8033-2ED1F5583F74}" destId="{64B9CB5B-A153-FD4B-8477-308572325209}"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9CA6CB5-ECFF-B846-9181-71E9FF3A6A9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A81B13CD-C77B-0A4F-ADA9-09103D92BECC}">
      <dgm:prSet phldrT="[Text]"/>
      <dgm:spPr/>
      <dgm:t>
        <a:bodyPr/>
        <a:lstStyle/>
        <a:p>
          <a:r>
            <a:rPr lang="en-US" dirty="0"/>
            <a:t>Make your bullets</a:t>
          </a:r>
        </a:p>
      </dgm:t>
    </dgm:pt>
    <dgm:pt modelId="{F334EFE5-2562-004B-BC38-9CE648E40207}" type="parTrans" cxnId="{D040154B-8AA1-3C47-A8C3-4DAB9AC2206D}">
      <dgm:prSet/>
      <dgm:spPr/>
      <dgm:t>
        <a:bodyPr/>
        <a:lstStyle/>
        <a:p>
          <a:endParaRPr lang="en-US"/>
        </a:p>
      </dgm:t>
    </dgm:pt>
    <dgm:pt modelId="{F0C350F2-2E47-4443-9429-6FA040EEE4A9}" type="sibTrans" cxnId="{D040154B-8AA1-3C47-A8C3-4DAB9AC2206D}">
      <dgm:prSet/>
      <dgm:spPr/>
      <dgm:t>
        <a:bodyPr/>
        <a:lstStyle/>
        <a:p>
          <a:endParaRPr lang="en-US"/>
        </a:p>
      </dgm:t>
    </dgm:pt>
    <dgm:pt modelId="{131C39A4-37B5-1045-B698-D5A53767B3C2}">
      <dgm:prSet phldrT="[Text]"/>
      <dgm:spPr/>
      <dgm:t>
        <a:bodyPr/>
        <a:lstStyle/>
        <a:p>
          <a:r>
            <a:rPr lang="en-US" dirty="0"/>
            <a:t>More dynamic with</a:t>
          </a:r>
        </a:p>
      </dgm:t>
    </dgm:pt>
    <dgm:pt modelId="{4DCD272D-61AF-3748-91AA-C8DAF65EEFF0}" type="parTrans" cxnId="{00F0639C-7659-F144-886F-7C027D0775C3}">
      <dgm:prSet/>
      <dgm:spPr/>
      <dgm:t>
        <a:bodyPr/>
        <a:lstStyle/>
        <a:p>
          <a:endParaRPr lang="en-US"/>
        </a:p>
      </dgm:t>
    </dgm:pt>
    <dgm:pt modelId="{6EF41B07-F429-C649-8669-310091C4D8B6}" type="sibTrans" cxnId="{00F0639C-7659-F144-886F-7C027D0775C3}">
      <dgm:prSet/>
      <dgm:spPr/>
      <dgm:t>
        <a:bodyPr/>
        <a:lstStyle/>
        <a:p>
          <a:endParaRPr lang="en-US"/>
        </a:p>
      </dgm:t>
    </dgm:pt>
    <dgm:pt modelId="{DD43D6A4-0AEA-1D46-9E05-640E3E5C187D}">
      <dgm:prSet phldrT="[Text]"/>
      <dgm:spPr/>
      <dgm:t>
        <a:bodyPr/>
        <a:lstStyle/>
        <a:p>
          <a:r>
            <a:rPr lang="en-US" dirty="0"/>
            <a:t>Smart art options</a:t>
          </a:r>
        </a:p>
      </dgm:t>
    </dgm:pt>
    <dgm:pt modelId="{01AC112C-771E-E543-82C2-50480B4184B4}" type="parTrans" cxnId="{2FBC765C-5339-7A4D-80B4-720C6D55720E}">
      <dgm:prSet/>
      <dgm:spPr/>
      <dgm:t>
        <a:bodyPr/>
        <a:lstStyle/>
        <a:p>
          <a:endParaRPr lang="en-US"/>
        </a:p>
      </dgm:t>
    </dgm:pt>
    <dgm:pt modelId="{934616FE-54BF-9F41-8ADE-30130228CCE6}" type="sibTrans" cxnId="{2FBC765C-5339-7A4D-80B4-720C6D55720E}">
      <dgm:prSet/>
      <dgm:spPr/>
      <dgm:t>
        <a:bodyPr/>
        <a:lstStyle/>
        <a:p>
          <a:endParaRPr lang="en-US"/>
        </a:p>
      </dgm:t>
    </dgm:pt>
    <dgm:pt modelId="{98D9D6E0-E2AB-FF4E-A774-57EC5974885A}" type="pres">
      <dgm:prSet presAssocID="{D9CA6CB5-ECFF-B846-9181-71E9FF3A6A90}" presName="Name0" presStyleCnt="0">
        <dgm:presLayoutVars>
          <dgm:chMax val="7"/>
          <dgm:chPref val="7"/>
          <dgm:dir/>
        </dgm:presLayoutVars>
      </dgm:prSet>
      <dgm:spPr/>
    </dgm:pt>
    <dgm:pt modelId="{912385C7-887F-2848-BFD3-1022092B89A2}" type="pres">
      <dgm:prSet presAssocID="{D9CA6CB5-ECFF-B846-9181-71E9FF3A6A90}" presName="Name1" presStyleCnt="0"/>
      <dgm:spPr/>
    </dgm:pt>
    <dgm:pt modelId="{C7CD9BDD-D33B-8D4B-BE24-9EA5783B287D}" type="pres">
      <dgm:prSet presAssocID="{D9CA6CB5-ECFF-B846-9181-71E9FF3A6A90}" presName="cycle" presStyleCnt="0"/>
      <dgm:spPr/>
    </dgm:pt>
    <dgm:pt modelId="{95C130BE-749E-D648-9CC0-8425F64C6850}" type="pres">
      <dgm:prSet presAssocID="{D9CA6CB5-ECFF-B846-9181-71E9FF3A6A90}" presName="srcNode" presStyleLbl="node1" presStyleIdx="0" presStyleCnt="3"/>
      <dgm:spPr/>
    </dgm:pt>
    <dgm:pt modelId="{F3F25AB5-6880-184E-81BE-2F96A6E9B859}" type="pres">
      <dgm:prSet presAssocID="{D9CA6CB5-ECFF-B846-9181-71E9FF3A6A90}" presName="conn" presStyleLbl="parChTrans1D2" presStyleIdx="0" presStyleCnt="1"/>
      <dgm:spPr/>
    </dgm:pt>
    <dgm:pt modelId="{9544CB84-241E-1C4A-8FFB-D3A4901BDDFF}" type="pres">
      <dgm:prSet presAssocID="{D9CA6CB5-ECFF-B846-9181-71E9FF3A6A90}" presName="extraNode" presStyleLbl="node1" presStyleIdx="0" presStyleCnt="3"/>
      <dgm:spPr/>
    </dgm:pt>
    <dgm:pt modelId="{93540FEB-B276-C245-A13F-98D6DBCF8F80}" type="pres">
      <dgm:prSet presAssocID="{D9CA6CB5-ECFF-B846-9181-71E9FF3A6A90}" presName="dstNode" presStyleLbl="node1" presStyleIdx="0" presStyleCnt="3"/>
      <dgm:spPr/>
    </dgm:pt>
    <dgm:pt modelId="{1E8653F9-9F0A-2940-A496-759970E46A9C}" type="pres">
      <dgm:prSet presAssocID="{A81B13CD-C77B-0A4F-ADA9-09103D92BECC}" presName="text_1" presStyleLbl="node1" presStyleIdx="0" presStyleCnt="3">
        <dgm:presLayoutVars>
          <dgm:bulletEnabled val="1"/>
        </dgm:presLayoutVars>
      </dgm:prSet>
      <dgm:spPr/>
    </dgm:pt>
    <dgm:pt modelId="{B9A0990D-9697-E94D-AFE3-C0FBC476B1A6}" type="pres">
      <dgm:prSet presAssocID="{A81B13CD-C77B-0A4F-ADA9-09103D92BECC}" presName="accent_1" presStyleCnt="0"/>
      <dgm:spPr/>
    </dgm:pt>
    <dgm:pt modelId="{1A907449-C4D8-4849-957B-8DE0DB60598F}" type="pres">
      <dgm:prSet presAssocID="{A81B13CD-C77B-0A4F-ADA9-09103D92BECC}" presName="accentRepeatNode" presStyleLbl="solidFgAcc1" presStyleIdx="0" presStyleCnt="3"/>
      <dgm:spPr>
        <a:solidFill>
          <a:schemeClr val="accent2"/>
        </a:solidFill>
      </dgm:spPr>
    </dgm:pt>
    <dgm:pt modelId="{AD8855C1-A072-D942-AAD2-086CDA233B1A}" type="pres">
      <dgm:prSet presAssocID="{131C39A4-37B5-1045-B698-D5A53767B3C2}" presName="text_2" presStyleLbl="node1" presStyleIdx="1" presStyleCnt="3">
        <dgm:presLayoutVars>
          <dgm:bulletEnabled val="1"/>
        </dgm:presLayoutVars>
      </dgm:prSet>
      <dgm:spPr/>
    </dgm:pt>
    <dgm:pt modelId="{46AD41F4-1A65-CB4C-BD87-2ECEDCE4D35A}" type="pres">
      <dgm:prSet presAssocID="{131C39A4-37B5-1045-B698-D5A53767B3C2}" presName="accent_2" presStyleCnt="0"/>
      <dgm:spPr/>
    </dgm:pt>
    <dgm:pt modelId="{42C3966C-35DD-2A48-AD59-93D64D24914C}" type="pres">
      <dgm:prSet presAssocID="{131C39A4-37B5-1045-B698-D5A53767B3C2}" presName="accentRepeatNode" presStyleLbl="solidFgAcc1" presStyleIdx="1" presStyleCnt="3"/>
      <dgm:spPr>
        <a:solidFill>
          <a:schemeClr val="tx2"/>
        </a:solidFill>
      </dgm:spPr>
    </dgm:pt>
    <dgm:pt modelId="{E5BD0FD3-E2A3-6F4B-9554-1C74FDBF57D4}" type="pres">
      <dgm:prSet presAssocID="{DD43D6A4-0AEA-1D46-9E05-640E3E5C187D}" presName="text_3" presStyleLbl="node1" presStyleIdx="2" presStyleCnt="3">
        <dgm:presLayoutVars>
          <dgm:bulletEnabled val="1"/>
        </dgm:presLayoutVars>
      </dgm:prSet>
      <dgm:spPr/>
    </dgm:pt>
    <dgm:pt modelId="{2670C34F-C34D-0A4B-B8C0-18E073A4DD28}" type="pres">
      <dgm:prSet presAssocID="{DD43D6A4-0AEA-1D46-9E05-640E3E5C187D}" presName="accent_3" presStyleCnt="0"/>
      <dgm:spPr/>
    </dgm:pt>
    <dgm:pt modelId="{28116209-F4E8-A24F-B724-B682F5ED7403}" type="pres">
      <dgm:prSet presAssocID="{DD43D6A4-0AEA-1D46-9E05-640E3E5C187D}" presName="accentRepeatNode" presStyleLbl="solidFgAcc1" presStyleIdx="2" presStyleCnt="3"/>
      <dgm:spPr/>
    </dgm:pt>
  </dgm:ptLst>
  <dgm:cxnLst>
    <dgm:cxn modelId="{CAA9D816-43CA-D44C-A32E-B0ACF3DF057A}" type="presOf" srcId="{A81B13CD-C77B-0A4F-ADA9-09103D92BECC}" destId="{1E8653F9-9F0A-2940-A496-759970E46A9C}" srcOrd="0" destOrd="0" presId="urn:microsoft.com/office/officeart/2008/layout/VerticalCurvedList"/>
    <dgm:cxn modelId="{A66A723B-B004-3442-A8EF-6A6CD427CB9B}" type="presOf" srcId="{D9CA6CB5-ECFF-B846-9181-71E9FF3A6A90}" destId="{98D9D6E0-E2AB-FF4E-A774-57EC5974885A}" srcOrd="0" destOrd="0" presId="urn:microsoft.com/office/officeart/2008/layout/VerticalCurvedList"/>
    <dgm:cxn modelId="{2FBC765C-5339-7A4D-80B4-720C6D55720E}" srcId="{D9CA6CB5-ECFF-B846-9181-71E9FF3A6A90}" destId="{DD43D6A4-0AEA-1D46-9E05-640E3E5C187D}" srcOrd="2" destOrd="0" parTransId="{01AC112C-771E-E543-82C2-50480B4184B4}" sibTransId="{934616FE-54BF-9F41-8ADE-30130228CCE6}"/>
    <dgm:cxn modelId="{BD8AEE61-AE00-9849-A635-494A378BBC72}" type="presOf" srcId="{131C39A4-37B5-1045-B698-D5A53767B3C2}" destId="{AD8855C1-A072-D942-AAD2-086CDA233B1A}" srcOrd="0" destOrd="0" presId="urn:microsoft.com/office/officeart/2008/layout/VerticalCurvedList"/>
    <dgm:cxn modelId="{D040154B-8AA1-3C47-A8C3-4DAB9AC2206D}" srcId="{D9CA6CB5-ECFF-B846-9181-71E9FF3A6A90}" destId="{A81B13CD-C77B-0A4F-ADA9-09103D92BECC}" srcOrd="0" destOrd="0" parTransId="{F334EFE5-2562-004B-BC38-9CE648E40207}" sibTransId="{F0C350F2-2E47-4443-9429-6FA040EEE4A9}"/>
    <dgm:cxn modelId="{00F0639C-7659-F144-886F-7C027D0775C3}" srcId="{D9CA6CB5-ECFF-B846-9181-71E9FF3A6A90}" destId="{131C39A4-37B5-1045-B698-D5A53767B3C2}" srcOrd="1" destOrd="0" parTransId="{4DCD272D-61AF-3748-91AA-C8DAF65EEFF0}" sibTransId="{6EF41B07-F429-C649-8669-310091C4D8B6}"/>
    <dgm:cxn modelId="{D8BF1EA4-DB80-4D4F-BB46-39EF95FA2EFC}" type="presOf" srcId="{DD43D6A4-0AEA-1D46-9E05-640E3E5C187D}" destId="{E5BD0FD3-E2A3-6F4B-9554-1C74FDBF57D4}" srcOrd="0" destOrd="0" presId="urn:microsoft.com/office/officeart/2008/layout/VerticalCurvedList"/>
    <dgm:cxn modelId="{1A5EADDC-BFE8-C446-82FE-30E463AD159A}" type="presOf" srcId="{F0C350F2-2E47-4443-9429-6FA040EEE4A9}" destId="{F3F25AB5-6880-184E-81BE-2F96A6E9B859}" srcOrd="0" destOrd="0" presId="urn:microsoft.com/office/officeart/2008/layout/VerticalCurvedList"/>
    <dgm:cxn modelId="{5B2DD0AB-2E5F-2D45-B3CD-08DE8CCA0EF8}" type="presParOf" srcId="{98D9D6E0-E2AB-FF4E-A774-57EC5974885A}" destId="{912385C7-887F-2848-BFD3-1022092B89A2}" srcOrd="0" destOrd="0" presId="urn:microsoft.com/office/officeart/2008/layout/VerticalCurvedList"/>
    <dgm:cxn modelId="{EC19C143-46F5-614C-ACDA-405F50581B73}" type="presParOf" srcId="{912385C7-887F-2848-BFD3-1022092B89A2}" destId="{C7CD9BDD-D33B-8D4B-BE24-9EA5783B287D}" srcOrd="0" destOrd="0" presId="urn:microsoft.com/office/officeart/2008/layout/VerticalCurvedList"/>
    <dgm:cxn modelId="{C05E416E-8E7D-2C42-8EB5-3F57DBD73E72}" type="presParOf" srcId="{C7CD9BDD-D33B-8D4B-BE24-9EA5783B287D}" destId="{95C130BE-749E-D648-9CC0-8425F64C6850}" srcOrd="0" destOrd="0" presId="urn:microsoft.com/office/officeart/2008/layout/VerticalCurvedList"/>
    <dgm:cxn modelId="{49FD8A8B-593A-F843-9D3A-1FC0A7DE9CE3}" type="presParOf" srcId="{C7CD9BDD-D33B-8D4B-BE24-9EA5783B287D}" destId="{F3F25AB5-6880-184E-81BE-2F96A6E9B859}" srcOrd="1" destOrd="0" presId="urn:microsoft.com/office/officeart/2008/layout/VerticalCurvedList"/>
    <dgm:cxn modelId="{7A6C530D-5838-B04D-878E-9E27313EFD59}" type="presParOf" srcId="{C7CD9BDD-D33B-8D4B-BE24-9EA5783B287D}" destId="{9544CB84-241E-1C4A-8FFB-D3A4901BDDFF}" srcOrd="2" destOrd="0" presId="urn:microsoft.com/office/officeart/2008/layout/VerticalCurvedList"/>
    <dgm:cxn modelId="{E7BDE61B-208C-094A-A518-1F306C543F25}" type="presParOf" srcId="{C7CD9BDD-D33B-8D4B-BE24-9EA5783B287D}" destId="{93540FEB-B276-C245-A13F-98D6DBCF8F80}" srcOrd="3" destOrd="0" presId="urn:microsoft.com/office/officeart/2008/layout/VerticalCurvedList"/>
    <dgm:cxn modelId="{0521DD44-07ED-4A44-AEC2-CCD9C35DE6DE}" type="presParOf" srcId="{912385C7-887F-2848-BFD3-1022092B89A2}" destId="{1E8653F9-9F0A-2940-A496-759970E46A9C}" srcOrd="1" destOrd="0" presId="urn:microsoft.com/office/officeart/2008/layout/VerticalCurvedList"/>
    <dgm:cxn modelId="{3A11D57D-5FAA-FD43-AF23-E2983137357D}" type="presParOf" srcId="{912385C7-887F-2848-BFD3-1022092B89A2}" destId="{B9A0990D-9697-E94D-AFE3-C0FBC476B1A6}" srcOrd="2" destOrd="0" presId="urn:microsoft.com/office/officeart/2008/layout/VerticalCurvedList"/>
    <dgm:cxn modelId="{3B0F1E68-AAE3-C64C-9E34-3DCDADA81648}" type="presParOf" srcId="{B9A0990D-9697-E94D-AFE3-C0FBC476B1A6}" destId="{1A907449-C4D8-4849-957B-8DE0DB60598F}" srcOrd="0" destOrd="0" presId="urn:microsoft.com/office/officeart/2008/layout/VerticalCurvedList"/>
    <dgm:cxn modelId="{14717180-74C2-9443-98B5-B4157822D94E}" type="presParOf" srcId="{912385C7-887F-2848-BFD3-1022092B89A2}" destId="{AD8855C1-A072-D942-AAD2-086CDA233B1A}" srcOrd="3" destOrd="0" presId="urn:microsoft.com/office/officeart/2008/layout/VerticalCurvedList"/>
    <dgm:cxn modelId="{9FC61B72-2A23-9749-B4B2-03372B407531}" type="presParOf" srcId="{912385C7-887F-2848-BFD3-1022092B89A2}" destId="{46AD41F4-1A65-CB4C-BD87-2ECEDCE4D35A}" srcOrd="4" destOrd="0" presId="urn:microsoft.com/office/officeart/2008/layout/VerticalCurvedList"/>
    <dgm:cxn modelId="{BF80ECD3-AD77-D04B-A8AF-1921454DEABF}" type="presParOf" srcId="{46AD41F4-1A65-CB4C-BD87-2ECEDCE4D35A}" destId="{42C3966C-35DD-2A48-AD59-93D64D24914C}" srcOrd="0" destOrd="0" presId="urn:microsoft.com/office/officeart/2008/layout/VerticalCurvedList"/>
    <dgm:cxn modelId="{4733B05D-F897-B948-BD93-CCC193366B5B}" type="presParOf" srcId="{912385C7-887F-2848-BFD3-1022092B89A2}" destId="{E5BD0FD3-E2A3-6F4B-9554-1C74FDBF57D4}" srcOrd="5" destOrd="0" presId="urn:microsoft.com/office/officeart/2008/layout/VerticalCurvedList"/>
    <dgm:cxn modelId="{98BBD87A-E95D-DF4F-91A0-4BDDAC0E83D9}" type="presParOf" srcId="{912385C7-887F-2848-BFD3-1022092B89A2}" destId="{2670C34F-C34D-0A4B-B8C0-18E073A4DD28}" srcOrd="6" destOrd="0" presId="urn:microsoft.com/office/officeart/2008/layout/VerticalCurvedList"/>
    <dgm:cxn modelId="{7F8D0498-6168-5C4E-9F9B-D3A2C01BC565}" type="presParOf" srcId="{2670C34F-C34D-0A4B-B8C0-18E073A4DD28}" destId="{28116209-F4E8-A24F-B724-B682F5ED740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207900E-DC24-4143-ABAC-0F577E42021C}" type="doc">
      <dgm:prSet loTypeId="urn:microsoft.com/office/officeart/2005/8/layout/arrow6" loCatId="" qsTypeId="urn:microsoft.com/office/officeart/2005/8/quickstyle/simple1" qsCatId="simple" csTypeId="urn:microsoft.com/office/officeart/2005/8/colors/accent1_2" csCatId="accent1" phldr="1"/>
      <dgm:spPr/>
      <dgm:t>
        <a:bodyPr/>
        <a:lstStyle/>
        <a:p>
          <a:endParaRPr lang="en-US"/>
        </a:p>
      </dgm:t>
    </dgm:pt>
    <dgm:pt modelId="{E759FD16-6E5E-8F44-B98F-BE443DE72CB7}">
      <dgm:prSet phldrT="[Text]"/>
      <dgm:spPr/>
      <dgm:t>
        <a:bodyPr/>
        <a:lstStyle/>
        <a:p>
          <a:r>
            <a:rPr lang="en-US" dirty="0"/>
            <a:t>Smart Art</a:t>
          </a:r>
        </a:p>
      </dgm:t>
    </dgm:pt>
    <dgm:pt modelId="{012C4026-0843-2445-9940-7AE9C1EA0DA1}" type="parTrans" cxnId="{AF6252B5-9F30-F34F-BF79-7407A959CAB9}">
      <dgm:prSet/>
      <dgm:spPr/>
      <dgm:t>
        <a:bodyPr/>
        <a:lstStyle/>
        <a:p>
          <a:endParaRPr lang="en-US"/>
        </a:p>
      </dgm:t>
    </dgm:pt>
    <dgm:pt modelId="{C145E023-C135-C546-B011-3E70E61B8765}" type="sibTrans" cxnId="{AF6252B5-9F30-F34F-BF79-7407A959CAB9}">
      <dgm:prSet/>
      <dgm:spPr/>
      <dgm:t>
        <a:bodyPr/>
        <a:lstStyle/>
        <a:p>
          <a:endParaRPr lang="en-US"/>
        </a:p>
      </dgm:t>
    </dgm:pt>
    <dgm:pt modelId="{6882C8D2-E262-C145-B69A-B14BCBEAB256}">
      <dgm:prSet phldrT="[Text]"/>
      <dgm:spPr/>
      <dgm:t>
        <a:bodyPr/>
        <a:lstStyle/>
        <a:p>
          <a:r>
            <a:rPr lang="en-US" dirty="0"/>
            <a:t>Options</a:t>
          </a:r>
        </a:p>
      </dgm:t>
    </dgm:pt>
    <dgm:pt modelId="{CC54904F-720C-364A-A1B3-8E008474DCA0}" type="parTrans" cxnId="{A530F19E-78FB-1542-8C62-9E26C84E609B}">
      <dgm:prSet/>
      <dgm:spPr/>
      <dgm:t>
        <a:bodyPr/>
        <a:lstStyle/>
        <a:p>
          <a:endParaRPr lang="en-US"/>
        </a:p>
      </dgm:t>
    </dgm:pt>
    <dgm:pt modelId="{05434275-B53B-DD4A-AB9A-8CFA4CA98E0F}" type="sibTrans" cxnId="{A530F19E-78FB-1542-8C62-9E26C84E609B}">
      <dgm:prSet/>
      <dgm:spPr/>
      <dgm:t>
        <a:bodyPr/>
        <a:lstStyle/>
        <a:p>
          <a:endParaRPr lang="en-US"/>
        </a:p>
      </dgm:t>
    </dgm:pt>
    <dgm:pt modelId="{F5288EC4-811E-B741-8033-2ED1F5583F74}" type="pres">
      <dgm:prSet presAssocID="{0207900E-DC24-4143-ABAC-0F577E42021C}" presName="compositeShape" presStyleCnt="0">
        <dgm:presLayoutVars>
          <dgm:chMax val="2"/>
          <dgm:dir/>
          <dgm:resizeHandles val="exact"/>
        </dgm:presLayoutVars>
      </dgm:prSet>
      <dgm:spPr/>
    </dgm:pt>
    <dgm:pt modelId="{C1BAC926-E063-C745-98EB-01EC42BEADD3}" type="pres">
      <dgm:prSet presAssocID="{0207900E-DC24-4143-ABAC-0F577E42021C}" presName="ribbon" presStyleLbl="node1" presStyleIdx="0" presStyleCnt="1"/>
      <dgm:spPr/>
    </dgm:pt>
    <dgm:pt modelId="{377DADFC-E3C6-744D-8208-DB194883B2AA}" type="pres">
      <dgm:prSet presAssocID="{0207900E-DC24-4143-ABAC-0F577E42021C}" presName="leftArrowText" presStyleLbl="node1" presStyleIdx="0" presStyleCnt="1">
        <dgm:presLayoutVars>
          <dgm:chMax val="0"/>
          <dgm:bulletEnabled val="1"/>
        </dgm:presLayoutVars>
      </dgm:prSet>
      <dgm:spPr/>
    </dgm:pt>
    <dgm:pt modelId="{64B9CB5B-A153-FD4B-8477-308572325209}" type="pres">
      <dgm:prSet presAssocID="{0207900E-DC24-4143-ABAC-0F577E42021C}" presName="rightArrowText" presStyleLbl="node1" presStyleIdx="0" presStyleCnt="1">
        <dgm:presLayoutVars>
          <dgm:chMax val="0"/>
          <dgm:bulletEnabled val="1"/>
        </dgm:presLayoutVars>
      </dgm:prSet>
      <dgm:spPr/>
    </dgm:pt>
  </dgm:ptLst>
  <dgm:cxnLst>
    <dgm:cxn modelId="{0D8E6B31-B269-3548-8BAA-C17FA38CAD25}" type="presOf" srcId="{6882C8D2-E262-C145-B69A-B14BCBEAB256}" destId="{64B9CB5B-A153-FD4B-8477-308572325209}" srcOrd="0" destOrd="0" presId="urn:microsoft.com/office/officeart/2005/8/layout/arrow6"/>
    <dgm:cxn modelId="{5B46D284-1E8E-5D46-BB50-A78C80F709EB}" type="presOf" srcId="{E759FD16-6E5E-8F44-B98F-BE443DE72CB7}" destId="{377DADFC-E3C6-744D-8208-DB194883B2AA}" srcOrd="0" destOrd="0" presId="urn:microsoft.com/office/officeart/2005/8/layout/arrow6"/>
    <dgm:cxn modelId="{A530F19E-78FB-1542-8C62-9E26C84E609B}" srcId="{0207900E-DC24-4143-ABAC-0F577E42021C}" destId="{6882C8D2-E262-C145-B69A-B14BCBEAB256}" srcOrd="1" destOrd="0" parTransId="{CC54904F-720C-364A-A1B3-8E008474DCA0}" sibTransId="{05434275-B53B-DD4A-AB9A-8CFA4CA98E0F}"/>
    <dgm:cxn modelId="{AF6252B5-9F30-F34F-BF79-7407A959CAB9}" srcId="{0207900E-DC24-4143-ABAC-0F577E42021C}" destId="{E759FD16-6E5E-8F44-B98F-BE443DE72CB7}" srcOrd="0" destOrd="0" parTransId="{012C4026-0843-2445-9940-7AE9C1EA0DA1}" sibTransId="{C145E023-C135-C546-B011-3E70E61B8765}"/>
    <dgm:cxn modelId="{E3E758E2-B747-0C44-9D0C-3C1F12DB2E7D}" type="presOf" srcId="{0207900E-DC24-4143-ABAC-0F577E42021C}" destId="{F5288EC4-811E-B741-8033-2ED1F5583F74}" srcOrd="0" destOrd="0" presId="urn:microsoft.com/office/officeart/2005/8/layout/arrow6"/>
    <dgm:cxn modelId="{37B2DE4A-FEE6-A449-A813-388DF2911F29}" type="presParOf" srcId="{F5288EC4-811E-B741-8033-2ED1F5583F74}" destId="{C1BAC926-E063-C745-98EB-01EC42BEADD3}" srcOrd="0" destOrd="0" presId="urn:microsoft.com/office/officeart/2005/8/layout/arrow6"/>
    <dgm:cxn modelId="{3A81B7D3-E2B0-EE4D-9ACB-1F6E6C3CA088}" type="presParOf" srcId="{F5288EC4-811E-B741-8033-2ED1F5583F74}" destId="{377DADFC-E3C6-744D-8208-DB194883B2AA}" srcOrd="1" destOrd="0" presId="urn:microsoft.com/office/officeart/2005/8/layout/arrow6"/>
    <dgm:cxn modelId="{73E4585F-DA5A-F140-8227-B3ADD9CAF97C}" type="presParOf" srcId="{F5288EC4-811E-B741-8033-2ED1F5583F74}" destId="{64B9CB5B-A153-FD4B-8477-308572325209}"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53DE807-5D0E-4CB8-98A5-B2A0C5DF42D2}"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F3F65EB8-EABA-4A3D-A778-CA7D1B6D1237}">
      <dgm:prSet custT="1"/>
      <dgm:spPr/>
      <dgm:t>
        <a:bodyPr/>
        <a:lstStyle/>
        <a:p>
          <a:r>
            <a:rPr lang="en-US" sz="2100" b="1" dirty="0">
              <a:latin typeface="Arial" panose="020B0604020202020204" pitchFamily="34" charset="0"/>
              <a:cs typeface="Arial" panose="020B0604020202020204" pitchFamily="34" charset="0"/>
            </a:rPr>
            <a:t>Process</a:t>
          </a:r>
        </a:p>
      </dgm:t>
    </dgm:pt>
    <dgm:pt modelId="{6A4C2FAD-0EEC-44F3-9B06-40D86FC102A0}" type="parTrans" cxnId="{1276236C-99CC-46A4-B588-1886037E411C}">
      <dgm:prSet/>
      <dgm:spPr/>
      <dgm:t>
        <a:bodyPr/>
        <a:lstStyle/>
        <a:p>
          <a:endParaRPr lang="en-US"/>
        </a:p>
      </dgm:t>
    </dgm:pt>
    <dgm:pt modelId="{058446C9-A847-45F1-900C-CD4058846AD7}" type="sibTrans" cxnId="{1276236C-99CC-46A4-B588-1886037E411C}">
      <dgm:prSet/>
      <dgm:spPr/>
      <dgm:t>
        <a:bodyPr/>
        <a:lstStyle/>
        <a:p>
          <a:endParaRPr lang="en-US"/>
        </a:p>
      </dgm:t>
    </dgm:pt>
    <dgm:pt modelId="{21914CF0-30EE-4376-88D1-2A79F8C58855}">
      <dgm:prSet custT="1"/>
      <dgm:spPr/>
      <dgm:t>
        <a:bodyPr/>
        <a:lstStyle/>
        <a:p>
          <a:r>
            <a:rPr lang="en-US" sz="1600" b="1" dirty="0">
              <a:latin typeface="Arial" panose="020B0604020202020204" pitchFamily="34" charset="0"/>
              <a:cs typeface="Arial" panose="020B0604020202020204" pitchFamily="34" charset="0"/>
            </a:rPr>
            <a:t>Current policy shared for review</a:t>
          </a:r>
        </a:p>
      </dgm:t>
    </dgm:pt>
    <dgm:pt modelId="{14841655-667E-44FD-B2D1-7FD404353727}" type="parTrans" cxnId="{464CB473-F78B-4736-A5B7-90C2E4FEA62C}">
      <dgm:prSet/>
      <dgm:spPr/>
      <dgm:t>
        <a:bodyPr/>
        <a:lstStyle/>
        <a:p>
          <a:endParaRPr lang="en-US"/>
        </a:p>
      </dgm:t>
    </dgm:pt>
    <dgm:pt modelId="{631EFE98-5778-4B08-B243-8AFA5B1D24DD}" type="sibTrans" cxnId="{464CB473-F78B-4736-A5B7-90C2E4FEA62C}">
      <dgm:prSet/>
      <dgm:spPr/>
      <dgm:t>
        <a:bodyPr/>
        <a:lstStyle/>
        <a:p>
          <a:endParaRPr lang="en-US"/>
        </a:p>
      </dgm:t>
    </dgm:pt>
    <dgm:pt modelId="{EBB1AC53-C7DD-45A6-BEBC-952F8F7B1939}">
      <dgm:prSet custT="1"/>
      <dgm:spPr/>
      <dgm:t>
        <a:bodyPr/>
        <a:lstStyle/>
        <a:p>
          <a:r>
            <a:rPr lang="en-US" sz="1600" b="1" dirty="0">
              <a:latin typeface="Arial" panose="020B0604020202020204" pitchFamily="34" charset="0"/>
              <a:cs typeface="Arial" panose="020B0604020202020204" pitchFamily="34" charset="0"/>
            </a:rPr>
            <a:t>Initial Zoom meeting</a:t>
          </a:r>
        </a:p>
        <a:p>
          <a:r>
            <a:rPr lang="en-US" sz="1500" dirty="0">
              <a:latin typeface="Arial" panose="020B0604020202020204" pitchFamily="34" charset="0"/>
              <a:cs typeface="Arial" panose="020B0604020202020204" pitchFamily="34" charset="0"/>
            </a:rPr>
            <a:t>Time availability</a:t>
          </a:r>
        </a:p>
        <a:p>
          <a:r>
            <a:rPr lang="en-US" sz="1500" dirty="0">
              <a:latin typeface="Arial" panose="020B0604020202020204" pitchFamily="34" charset="0"/>
              <a:cs typeface="Arial" panose="020B0604020202020204" pitchFamily="34" charset="0"/>
            </a:rPr>
            <a:t> Google sheet vs. scheduled times</a:t>
          </a:r>
        </a:p>
      </dgm:t>
    </dgm:pt>
    <dgm:pt modelId="{F2EE64A5-EC8E-4B61-A046-1C66E5CB2581}" type="parTrans" cxnId="{0EBD95A1-1198-48B3-B39A-352D9F518AD1}">
      <dgm:prSet/>
      <dgm:spPr/>
      <dgm:t>
        <a:bodyPr/>
        <a:lstStyle/>
        <a:p>
          <a:endParaRPr lang="en-US"/>
        </a:p>
      </dgm:t>
    </dgm:pt>
    <dgm:pt modelId="{65661B8A-8BD7-405A-9EBC-B68931198D98}" type="sibTrans" cxnId="{0EBD95A1-1198-48B3-B39A-352D9F518AD1}">
      <dgm:prSet/>
      <dgm:spPr/>
      <dgm:t>
        <a:bodyPr/>
        <a:lstStyle/>
        <a:p>
          <a:endParaRPr lang="en-US"/>
        </a:p>
      </dgm:t>
    </dgm:pt>
    <dgm:pt modelId="{C1C57EDB-9C35-4B8E-8193-B1CC12F51602}">
      <dgm:prSet custT="1"/>
      <dgm:spPr/>
      <dgm:t>
        <a:bodyPr/>
        <a:lstStyle/>
        <a:p>
          <a:r>
            <a:rPr lang="en-US" sz="1600" b="1" baseline="0" dirty="0">
              <a:latin typeface="Arial" panose="020B0604020202020204" pitchFamily="34" charset="0"/>
              <a:cs typeface="Arial" panose="020B0604020202020204" pitchFamily="34" charset="0"/>
            </a:rPr>
            <a:t>Google sheet</a:t>
          </a:r>
        </a:p>
        <a:p>
          <a:r>
            <a:rPr lang="en-US" sz="1500" baseline="0" dirty="0">
              <a:latin typeface="Arial" panose="020B0604020202020204" pitchFamily="34" charset="0"/>
              <a:cs typeface="Arial" panose="020B0604020202020204" pitchFamily="34" charset="0"/>
            </a:rPr>
            <a:t>What works</a:t>
          </a:r>
        </a:p>
        <a:p>
          <a:r>
            <a:rPr lang="en-US" sz="1500" baseline="0" dirty="0">
              <a:latin typeface="Arial" panose="020B0604020202020204" pitchFamily="34" charset="0"/>
              <a:cs typeface="Arial" panose="020B0604020202020204" pitchFamily="34" charset="0"/>
            </a:rPr>
            <a:t>Pain points</a:t>
          </a:r>
        </a:p>
        <a:p>
          <a:r>
            <a:rPr lang="en-US" sz="1500" baseline="0" dirty="0">
              <a:latin typeface="Arial" panose="020B0604020202020204" pitchFamily="34" charset="0"/>
              <a:cs typeface="Arial" panose="020B0604020202020204" pitchFamily="34" charset="0"/>
            </a:rPr>
            <a:t>Possible solutions</a:t>
          </a:r>
        </a:p>
        <a:p>
          <a:r>
            <a:rPr lang="en-US" sz="1500" baseline="0" dirty="0">
              <a:latin typeface="Arial" panose="020B0604020202020204" pitchFamily="34" charset="0"/>
              <a:cs typeface="Arial" panose="020B0604020202020204" pitchFamily="34" charset="0"/>
            </a:rPr>
            <a:t>Questions</a:t>
          </a:r>
        </a:p>
        <a:p>
          <a:r>
            <a:rPr lang="en-US" sz="1500" baseline="0" dirty="0">
              <a:latin typeface="Arial" panose="020B0604020202020204" pitchFamily="34" charset="0"/>
              <a:cs typeface="Arial" panose="020B0604020202020204" pitchFamily="34" charset="0"/>
            </a:rPr>
            <a:t>Clarification</a:t>
          </a:r>
        </a:p>
      </dgm:t>
    </dgm:pt>
    <dgm:pt modelId="{D24E39FB-E682-4368-89B1-768D1BF69B23}" type="parTrans" cxnId="{34C6ED4D-EEF8-4711-9282-512C1D0F8954}">
      <dgm:prSet/>
      <dgm:spPr/>
      <dgm:t>
        <a:bodyPr/>
        <a:lstStyle/>
        <a:p>
          <a:endParaRPr lang="en-US"/>
        </a:p>
      </dgm:t>
    </dgm:pt>
    <dgm:pt modelId="{A626A49B-B7EC-43C8-A30F-7C3B2A3B0E22}" type="sibTrans" cxnId="{34C6ED4D-EEF8-4711-9282-512C1D0F8954}">
      <dgm:prSet/>
      <dgm:spPr/>
      <dgm:t>
        <a:bodyPr/>
        <a:lstStyle/>
        <a:p>
          <a:endParaRPr lang="en-US"/>
        </a:p>
      </dgm:t>
    </dgm:pt>
    <dgm:pt modelId="{89E8E296-B7F6-4094-88E6-2BFE6B504498}">
      <dgm:prSet custT="1"/>
      <dgm:spPr/>
      <dgm:t>
        <a:bodyPr/>
        <a:lstStyle/>
        <a:p>
          <a:r>
            <a:rPr lang="en-US" sz="1600" b="1" kern="1200" dirty="0">
              <a:latin typeface="Arial" panose="020B0604020202020204" pitchFamily="34" charset="0"/>
              <a:cs typeface="Arial" panose="020B0604020202020204" pitchFamily="34" charset="0"/>
            </a:rPr>
            <a:t>Documents</a:t>
          </a:r>
        </a:p>
        <a:p>
          <a:r>
            <a:rPr lang="en-US" sz="1500" kern="1200" dirty="0">
              <a:latin typeface="Arial" panose="020B0604020202020204" pitchFamily="34" charset="0"/>
              <a:cs typeface="Arial" panose="020B0604020202020204" pitchFamily="34" charset="0"/>
            </a:rPr>
            <a:t>Checklist</a:t>
          </a:r>
        </a:p>
        <a:p>
          <a:r>
            <a:rPr lang="en-US" sz="1500" kern="1200" dirty="0">
              <a:latin typeface="Arial" panose="020B0604020202020204" pitchFamily="34" charset="0"/>
              <a:cs typeface="Arial" panose="020B0604020202020204" pitchFamily="34" charset="0"/>
            </a:rPr>
            <a:t>FAQs</a:t>
          </a:r>
        </a:p>
        <a:p>
          <a:r>
            <a:rPr lang="en-US" sz="1500" kern="1200" dirty="0">
              <a:latin typeface="Arial" panose="020B0604020202020204" pitchFamily="34" charset="0"/>
              <a:cs typeface="Arial" panose="020B0604020202020204" pitchFamily="34" charset="0"/>
            </a:rPr>
            <a:t>Fleet Model</a:t>
          </a:r>
        </a:p>
        <a:p>
          <a:r>
            <a:rPr lang="en-US" sz="1500" b="0" kern="1200" dirty="0">
              <a:solidFill>
                <a:prstClr val="white"/>
              </a:solidFill>
              <a:latin typeface="Arial" panose="020B0604020202020204" pitchFamily="34" charset="0"/>
              <a:ea typeface="+mn-ea"/>
              <a:cs typeface="Arial" panose="020B0604020202020204" pitchFamily="34" charset="0"/>
            </a:rPr>
            <a:t>Policy</a:t>
          </a:r>
        </a:p>
      </dgm:t>
    </dgm:pt>
    <dgm:pt modelId="{AFEB4D27-234D-436D-AA95-0A0A81A1B57D}" type="parTrans" cxnId="{0A002C2A-463B-493B-B2D2-D040B1038BF1}">
      <dgm:prSet/>
      <dgm:spPr/>
      <dgm:t>
        <a:bodyPr/>
        <a:lstStyle/>
        <a:p>
          <a:endParaRPr lang="en-US"/>
        </a:p>
      </dgm:t>
    </dgm:pt>
    <dgm:pt modelId="{F4298018-5B21-4F4E-BF61-3717005AFB0E}" type="sibTrans" cxnId="{0A002C2A-463B-493B-B2D2-D040B1038BF1}">
      <dgm:prSet/>
      <dgm:spPr/>
      <dgm:t>
        <a:bodyPr/>
        <a:lstStyle/>
        <a:p>
          <a:endParaRPr lang="en-US"/>
        </a:p>
      </dgm:t>
    </dgm:pt>
    <dgm:pt modelId="{5E7B7988-7EF8-4B45-B54B-3AD19A73A5AE}">
      <dgm:prSet custT="1"/>
      <dgm:spPr/>
      <dgm:t>
        <a:bodyPr/>
        <a:lstStyle/>
        <a:p>
          <a:r>
            <a:rPr lang="en-US" sz="1600" b="1" dirty="0">
              <a:latin typeface="Arial" panose="020B0604020202020204" pitchFamily="34" charset="0"/>
              <a:cs typeface="Arial" panose="020B0604020202020204" pitchFamily="34" charset="0"/>
            </a:rPr>
            <a:t>Review of draft policy language</a:t>
          </a:r>
        </a:p>
        <a:p>
          <a:r>
            <a:rPr lang="en-US" sz="1500" dirty="0">
              <a:latin typeface="Arial" panose="020B0604020202020204" pitchFamily="34" charset="0"/>
              <a:cs typeface="Arial" panose="020B0604020202020204" pitchFamily="34" charset="0"/>
            </a:rPr>
            <a:t>Language edits</a:t>
          </a:r>
        </a:p>
      </dgm:t>
    </dgm:pt>
    <dgm:pt modelId="{77771DE4-A23B-45A7-8241-166E573F182C}" type="parTrans" cxnId="{A7C81BB9-5B40-4B0E-9C37-01C944F12E57}">
      <dgm:prSet/>
      <dgm:spPr/>
      <dgm:t>
        <a:bodyPr/>
        <a:lstStyle/>
        <a:p>
          <a:endParaRPr lang="en-US"/>
        </a:p>
      </dgm:t>
    </dgm:pt>
    <dgm:pt modelId="{4714F614-5357-4953-B147-261977B7BC30}" type="sibTrans" cxnId="{A7C81BB9-5B40-4B0E-9C37-01C944F12E57}">
      <dgm:prSet/>
      <dgm:spPr/>
      <dgm:t>
        <a:bodyPr/>
        <a:lstStyle/>
        <a:p>
          <a:endParaRPr lang="en-US"/>
        </a:p>
      </dgm:t>
    </dgm:pt>
    <dgm:pt modelId="{066787E0-63ED-4BCD-BE30-BFE9AFED7210}">
      <dgm:prSet custT="1"/>
      <dgm:spPr/>
      <dgm:t>
        <a:bodyPr/>
        <a:lstStyle/>
        <a:p>
          <a:r>
            <a:rPr lang="en-US" sz="1600" b="1" dirty="0">
              <a:latin typeface="Arial" panose="020B0604020202020204" pitchFamily="34" charset="0"/>
              <a:cs typeface="Arial" panose="020B0604020202020204" pitchFamily="34" charset="0"/>
            </a:rPr>
            <a:t>Final review </a:t>
          </a:r>
        </a:p>
        <a:p>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Cabinet</a:t>
          </a:r>
        </a:p>
        <a:p>
          <a:endParaRPr lang="en-US" sz="1600" dirty="0">
            <a:latin typeface="Arial" panose="020B0604020202020204" pitchFamily="34" charset="0"/>
            <a:cs typeface="Arial" panose="020B0604020202020204" pitchFamily="34" charset="0"/>
          </a:endParaRPr>
        </a:p>
      </dgm:t>
    </dgm:pt>
    <dgm:pt modelId="{94D54E4E-19AF-459A-BF1F-64CAE3BB7148}" type="parTrans" cxnId="{C780AE5C-1330-434A-9433-94CF128D21E9}">
      <dgm:prSet/>
      <dgm:spPr/>
      <dgm:t>
        <a:bodyPr/>
        <a:lstStyle/>
        <a:p>
          <a:endParaRPr lang="en-US"/>
        </a:p>
      </dgm:t>
    </dgm:pt>
    <dgm:pt modelId="{9892FDFB-D250-4C27-A83A-FF893C5FF72E}" type="sibTrans" cxnId="{C780AE5C-1330-434A-9433-94CF128D21E9}">
      <dgm:prSet/>
      <dgm:spPr/>
      <dgm:t>
        <a:bodyPr/>
        <a:lstStyle/>
        <a:p>
          <a:endParaRPr lang="en-US"/>
        </a:p>
      </dgm:t>
    </dgm:pt>
    <dgm:pt modelId="{C60FF148-B25B-4749-9AE3-814060FEB64E}" type="pres">
      <dgm:prSet presAssocID="{A53DE807-5D0E-4CB8-98A5-B2A0C5DF42D2}" presName="CompostProcess" presStyleCnt="0">
        <dgm:presLayoutVars>
          <dgm:dir/>
          <dgm:resizeHandles val="exact"/>
        </dgm:presLayoutVars>
      </dgm:prSet>
      <dgm:spPr/>
    </dgm:pt>
    <dgm:pt modelId="{55E2BFCD-3087-401A-BF56-B8A74349AD6B}" type="pres">
      <dgm:prSet presAssocID="{A53DE807-5D0E-4CB8-98A5-B2A0C5DF42D2}" presName="arrow" presStyleLbl="bgShp" presStyleIdx="0" presStyleCnt="1" custLinFactNeighborX="-6086" custLinFactNeighborY="-7681"/>
      <dgm:spPr/>
    </dgm:pt>
    <dgm:pt modelId="{0645213B-6F81-42D9-92AC-418D5F5E72BC}" type="pres">
      <dgm:prSet presAssocID="{A53DE807-5D0E-4CB8-98A5-B2A0C5DF42D2}" presName="linearProcess" presStyleCnt="0"/>
      <dgm:spPr/>
    </dgm:pt>
    <dgm:pt modelId="{A9E7CAEC-F062-4109-995A-ADEEDF78990A}" type="pres">
      <dgm:prSet presAssocID="{F3F65EB8-EABA-4A3D-A778-CA7D1B6D1237}" presName="textNode" presStyleLbl="node1" presStyleIdx="0" presStyleCnt="7">
        <dgm:presLayoutVars>
          <dgm:bulletEnabled val="1"/>
        </dgm:presLayoutVars>
      </dgm:prSet>
      <dgm:spPr/>
    </dgm:pt>
    <dgm:pt modelId="{64A18149-6343-4D05-B05D-BBA19DFB8866}" type="pres">
      <dgm:prSet presAssocID="{058446C9-A847-45F1-900C-CD4058846AD7}" presName="sibTrans" presStyleCnt="0"/>
      <dgm:spPr/>
    </dgm:pt>
    <dgm:pt modelId="{976AED85-BB91-4A33-85AA-28392AEA50DD}" type="pres">
      <dgm:prSet presAssocID="{21914CF0-30EE-4376-88D1-2A79F8C58855}" presName="textNode" presStyleLbl="node1" presStyleIdx="1" presStyleCnt="7">
        <dgm:presLayoutVars>
          <dgm:bulletEnabled val="1"/>
        </dgm:presLayoutVars>
      </dgm:prSet>
      <dgm:spPr/>
    </dgm:pt>
    <dgm:pt modelId="{98CE1CE4-8680-48AB-9A9D-CA1177880AC0}" type="pres">
      <dgm:prSet presAssocID="{631EFE98-5778-4B08-B243-8AFA5B1D24DD}" presName="sibTrans" presStyleCnt="0"/>
      <dgm:spPr/>
    </dgm:pt>
    <dgm:pt modelId="{1B883EBC-E746-4693-8E84-F6355ECD0F22}" type="pres">
      <dgm:prSet presAssocID="{EBB1AC53-C7DD-45A6-BEBC-952F8F7B1939}" presName="textNode" presStyleLbl="node1" presStyleIdx="2" presStyleCnt="7" custLinFactNeighborX="16369" custLinFactNeighborY="-176">
        <dgm:presLayoutVars>
          <dgm:bulletEnabled val="1"/>
        </dgm:presLayoutVars>
      </dgm:prSet>
      <dgm:spPr/>
    </dgm:pt>
    <dgm:pt modelId="{50342D24-1542-48D0-8095-6D80020285E3}" type="pres">
      <dgm:prSet presAssocID="{65661B8A-8BD7-405A-9EBC-B68931198D98}" presName="sibTrans" presStyleCnt="0"/>
      <dgm:spPr/>
    </dgm:pt>
    <dgm:pt modelId="{CE83ED4B-A8F6-4836-B713-107B990F99AD}" type="pres">
      <dgm:prSet presAssocID="{C1C57EDB-9C35-4B8E-8193-B1CC12F51602}" presName="textNode" presStyleLbl="node1" presStyleIdx="3" presStyleCnt="7">
        <dgm:presLayoutVars>
          <dgm:bulletEnabled val="1"/>
        </dgm:presLayoutVars>
      </dgm:prSet>
      <dgm:spPr/>
    </dgm:pt>
    <dgm:pt modelId="{7B4A3535-AC99-41E3-86EC-813E1D315D0A}" type="pres">
      <dgm:prSet presAssocID="{A626A49B-B7EC-43C8-A30F-7C3B2A3B0E22}" presName="sibTrans" presStyleCnt="0"/>
      <dgm:spPr/>
    </dgm:pt>
    <dgm:pt modelId="{F57C339F-E707-4CAE-8705-08EDB28B78FD}" type="pres">
      <dgm:prSet presAssocID="{89E8E296-B7F6-4094-88E6-2BFE6B504498}" presName="textNode" presStyleLbl="node1" presStyleIdx="4" presStyleCnt="7">
        <dgm:presLayoutVars>
          <dgm:bulletEnabled val="1"/>
        </dgm:presLayoutVars>
      </dgm:prSet>
      <dgm:spPr/>
    </dgm:pt>
    <dgm:pt modelId="{53022002-1E61-4189-A0EC-231D0397DB45}" type="pres">
      <dgm:prSet presAssocID="{F4298018-5B21-4F4E-BF61-3717005AFB0E}" presName="sibTrans" presStyleCnt="0"/>
      <dgm:spPr/>
    </dgm:pt>
    <dgm:pt modelId="{F9397C15-9913-4503-A962-514F805A413B}" type="pres">
      <dgm:prSet presAssocID="{5E7B7988-7EF8-4B45-B54B-3AD19A73A5AE}" presName="textNode" presStyleLbl="node1" presStyleIdx="5" presStyleCnt="7">
        <dgm:presLayoutVars>
          <dgm:bulletEnabled val="1"/>
        </dgm:presLayoutVars>
      </dgm:prSet>
      <dgm:spPr/>
    </dgm:pt>
    <dgm:pt modelId="{9692CA9C-0B5C-45B4-B8EA-0325A4D1A68A}" type="pres">
      <dgm:prSet presAssocID="{4714F614-5357-4953-B147-261977B7BC30}" presName="sibTrans" presStyleCnt="0"/>
      <dgm:spPr/>
    </dgm:pt>
    <dgm:pt modelId="{193E3C03-59E5-47E7-9C1F-B67EC0653654}" type="pres">
      <dgm:prSet presAssocID="{066787E0-63ED-4BCD-BE30-BFE9AFED7210}" presName="textNode" presStyleLbl="node1" presStyleIdx="6" presStyleCnt="7">
        <dgm:presLayoutVars>
          <dgm:bulletEnabled val="1"/>
        </dgm:presLayoutVars>
      </dgm:prSet>
      <dgm:spPr/>
    </dgm:pt>
  </dgm:ptLst>
  <dgm:cxnLst>
    <dgm:cxn modelId="{84A7C301-EBF4-4595-8170-733491464E0A}" type="presOf" srcId="{89E8E296-B7F6-4094-88E6-2BFE6B504498}" destId="{F57C339F-E707-4CAE-8705-08EDB28B78FD}" srcOrd="0" destOrd="0" presId="urn:microsoft.com/office/officeart/2005/8/layout/hProcess9"/>
    <dgm:cxn modelId="{4F1D9812-75E7-4E71-B696-13415610498D}" type="presOf" srcId="{EBB1AC53-C7DD-45A6-BEBC-952F8F7B1939}" destId="{1B883EBC-E746-4693-8E84-F6355ECD0F22}" srcOrd="0" destOrd="0" presId="urn:microsoft.com/office/officeart/2005/8/layout/hProcess9"/>
    <dgm:cxn modelId="{44E7461A-7462-4E84-B6F0-EB0F59499238}" type="presOf" srcId="{21914CF0-30EE-4376-88D1-2A79F8C58855}" destId="{976AED85-BB91-4A33-85AA-28392AEA50DD}" srcOrd="0" destOrd="0" presId="urn:microsoft.com/office/officeart/2005/8/layout/hProcess9"/>
    <dgm:cxn modelId="{0A002C2A-463B-493B-B2D2-D040B1038BF1}" srcId="{A53DE807-5D0E-4CB8-98A5-B2A0C5DF42D2}" destId="{89E8E296-B7F6-4094-88E6-2BFE6B504498}" srcOrd="4" destOrd="0" parTransId="{AFEB4D27-234D-436D-AA95-0A0A81A1B57D}" sibTransId="{F4298018-5B21-4F4E-BF61-3717005AFB0E}"/>
    <dgm:cxn modelId="{C780AE5C-1330-434A-9433-94CF128D21E9}" srcId="{A53DE807-5D0E-4CB8-98A5-B2A0C5DF42D2}" destId="{066787E0-63ED-4BCD-BE30-BFE9AFED7210}" srcOrd="6" destOrd="0" parTransId="{94D54E4E-19AF-459A-BF1F-64CAE3BB7148}" sibTransId="{9892FDFB-D250-4C27-A83A-FF893C5FF72E}"/>
    <dgm:cxn modelId="{1276236C-99CC-46A4-B588-1886037E411C}" srcId="{A53DE807-5D0E-4CB8-98A5-B2A0C5DF42D2}" destId="{F3F65EB8-EABA-4A3D-A778-CA7D1B6D1237}" srcOrd="0" destOrd="0" parTransId="{6A4C2FAD-0EEC-44F3-9B06-40D86FC102A0}" sibTransId="{058446C9-A847-45F1-900C-CD4058846AD7}"/>
    <dgm:cxn modelId="{34C6ED4D-EEF8-4711-9282-512C1D0F8954}" srcId="{A53DE807-5D0E-4CB8-98A5-B2A0C5DF42D2}" destId="{C1C57EDB-9C35-4B8E-8193-B1CC12F51602}" srcOrd="3" destOrd="0" parTransId="{D24E39FB-E682-4368-89B1-768D1BF69B23}" sibTransId="{A626A49B-B7EC-43C8-A30F-7C3B2A3B0E22}"/>
    <dgm:cxn modelId="{464CB473-F78B-4736-A5B7-90C2E4FEA62C}" srcId="{A53DE807-5D0E-4CB8-98A5-B2A0C5DF42D2}" destId="{21914CF0-30EE-4376-88D1-2A79F8C58855}" srcOrd="1" destOrd="0" parTransId="{14841655-667E-44FD-B2D1-7FD404353727}" sibTransId="{631EFE98-5778-4B08-B243-8AFA5B1D24DD}"/>
    <dgm:cxn modelId="{48356796-8DCE-4B70-BD54-BA95A28FB7D0}" type="presOf" srcId="{5E7B7988-7EF8-4B45-B54B-3AD19A73A5AE}" destId="{F9397C15-9913-4503-A962-514F805A413B}" srcOrd="0" destOrd="0" presId="urn:microsoft.com/office/officeart/2005/8/layout/hProcess9"/>
    <dgm:cxn modelId="{2D395CA1-6B66-4AD1-9129-896EDE0F8296}" type="presOf" srcId="{C1C57EDB-9C35-4B8E-8193-B1CC12F51602}" destId="{CE83ED4B-A8F6-4836-B713-107B990F99AD}" srcOrd="0" destOrd="0" presId="urn:microsoft.com/office/officeart/2005/8/layout/hProcess9"/>
    <dgm:cxn modelId="{0EBD95A1-1198-48B3-B39A-352D9F518AD1}" srcId="{A53DE807-5D0E-4CB8-98A5-B2A0C5DF42D2}" destId="{EBB1AC53-C7DD-45A6-BEBC-952F8F7B1939}" srcOrd="2" destOrd="0" parTransId="{F2EE64A5-EC8E-4B61-A046-1C66E5CB2581}" sibTransId="{65661B8A-8BD7-405A-9EBC-B68931198D98}"/>
    <dgm:cxn modelId="{E104E2A8-29C9-4472-A04F-F6884CC9461B}" type="presOf" srcId="{F3F65EB8-EABA-4A3D-A778-CA7D1B6D1237}" destId="{A9E7CAEC-F062-4109-995A-ADEEDF78990A}" srcOrd="0" destOrd="0" presId="urn:microsoft.com/office/officeart/2005/8/layout/hProcess9"/>
    <dgm:cxn modelId="{A7C81BB9-5B40-4B0E-9C37-01C944F12E57}" srcId="{A53DE807-5D0E-4CB8-98A5-B2A0C5DF42D2}" destId="{5E7B7988-7EF8-4B45-B54B-3AD19A73A5AE}" srcOrd="5" destOrd="0" parTransId="{77771DE4-A23B-45A7-8241-166E573F182C}" sibTransId="{4714F614-5357-4953-B147-261977B7BC30}"/>
    <dgm:cxn modelId="{280F07C5-CC13-47D9-856A-9F050BB1166B}" type="presOf" srcId="{066787E0-63ED-4BCD-BE30-BFE9AFED7210}" destId="{193E3C03-59E5-47E7-9C1F-B67EC0653654}" srcOrd="0" destOrd="0" presId="urn:microsoft.com/office/officeart/2005/8/layout/hProcess9"/>
    <dgm:cxn modelId="{B17854D6-D5C6-4F4D-9B3F-C985855D71D0}" type="presOf" srcId="{A53DE807-5D0E-4CB8-98A5-B2A0C5DF42D2}" destId="{C60FF148-B25B-4749-9AE3-814060FEB64E}" srcOrd="0" destOrd="0" presId="urn:microsoft.com/office/officeart/2005/8/layout/hProcess9"/>
    <dgm:cxn modelId="{0A7A7BE8-945F-49D1-85ED-E85AC25D1425}" type="presParOf" srcId="{C60FF148-B25B-4749-9AE3-814060FEB64E}" destId="{55E2BFCD-3087-401A-BF56-B8A74349AD6B}" srcOrd="0" destOrd="0" presId="urn:microsoft.com/office/officeart/2005/8/layout/hProcess9"/>
    <dgm:cxn modelId="{ACEF6DBE-B0F8-486D-8500-64F169DFEBEB}" type="presParOf" srcId="{C60FF148-B25B-4749-9AE3-814060FEB64E}" destId="{0645213B-6F81-42D9-92AC-418D5F5E72BC}" srcOrd="1" destOrd="0" presId="urn:microsoft.com/office/officeart/2005/8/layout/hProcess9"/>
    <dgm:cxn modelId="{0A4160EF-BC04-4473-9A2A-607AF5C28752}" type="presParOf" srcId="{0645213B-6F81-42D9-92AC-418D5F5E72BC}" destId="{A9E7CAEC-F062-4109-995A-ADEEDF78990A}" srcOrd="0" destOrd="0" presId="urn:microsoft.com/office/officeart/2005/8/layout/hProcess9"/>
    <dgm:cxn modelId="{C5021E4E-83C5-4DC6-AD0D-6A9C6CA4F6D9}" type="presParOf" srcId="{0645213B-6F81-42D9-92AC-418D5F5E72BC}" destId="{64A18149-6343-4D05-B05D-BBA19DFB8866}" srcOrd="1" destOrd="0" presId="urn:microsoft.com/office/officeart/2005/8/layout/hProcess9"/>
    <dgm:cxn modelId="{1F4563D4-6DD4-4286-99AB-FA6A210908F8}" type="presParOf" srcId="{0645213B-6F81-42D9-92AC-418D5F5E72BC}" destId="{976AED85-BB91-4A33-85AA-28392AEA50DD}" srcOrd="2" destOrd="0" presId="urn:microsoft.com/office/officeart/2005/8/layout/hProcess9"/>
    <dgm:cxn modelId="{5849B579-AA45-443C-9421-C56926C2C116}" type="presParOf" srcId="{0645213B-6F81-42D9-92AC-418D5F5E72BC}" destId="{98CE1CE4-8680-48AB-9A9D-CA1177880AC0}" srcOrd="3" destOrd="0" presId="urn:microsoft.com/office/officeart/2005/8/layout/hProcess9"/>
    <dgm:cxn modelId="{03695666-9E0D-4DA2-9C30-DC2F97A6E613}" type="presParOf" srcId="{0645213B-6F81-42D9-92AC-418D5F5E72BC}" destId="{1B883EBC-E746-4693-8E84-F6355ECD0F22}" srcOrd="4" destOrd="0" presId="urn:microsoft.com/office/officeart/2005/8/layout/hProcess9"/>
    <dgm:cxn modelId="{D4D36586-DF59-4144-9A20-BB9D68CDEEED}" type="presParOf" srcId="{0645213B-6F81-42D9-92AC-418D5F5E72BC}" destId="{50342D24-1542-48D0-8095-6D80020285E3}" srcOrd="5" destOrd="0" presId="urn:microsoft.com/office/officeart/2005/8/layout/hProcess9"/>
    <dgm:cxn modelId="{71445301-9CC9-41C0-836C-309D88B5DEF2}" type="presParOf" srcId="{0645213B-6F81-42D9-92AC-418D5F5E72BC}" destId="{CE83ED4B-A8F6-4836-B713-107B990F99AD}" srcOrd="6" destOrd="0" presId="urn:microsoft.com/office/officeart/2005/8/layout/hProcess9"/>
    <dgm:cxn modelId="{4CE8C9A7-3F0A-4CCD-9388-A885762D1FBF}" type="presParOf" srcId="{0645213B-6F81-42D9-92AC-418D5F5E72BC}" destId="{7B4A3535-AC99-41E3-86EC-813E1D315D0A}" srcOrd="7" destOrd="0" presId="urn:microsoft.com/office/officeart/2005/8/layout/hProcess9"/>
    <dgm:cxn modelId="{56C17206-0161-4E1F-BA0C-C29CF83EEDB3}" type="presParOf" srcId="{0645213B-6F81-42D9-92AC-418D5F5E72BC}" destId="{F57C339F-E707-4CAE-8705-08EDB28B78FD}" srcOrd="8" destOrd="0" presId="urn:microsoft.com/office/officeart/2005/8/layout/hProcess9"/>
    <dgm:cxn modelId="{AE5CF3AE-269D-4B93-B614-C8E72294A3C2}" type="presParOf" srcId="{0645213B-6F81-42D9-92AC-418D5F5E72BC}" destId="{53022002-1E61-4189-A0EC-231D0397DB45}" srcOrd="9" destOrd="0" presId="urn:microsoft.com/office/officeart/2005/8/layout/hProcess9"/>
    <dgm:cxn modelId="{B5F9F8CD-635A-424A-BF17-607A0A8B4AA5}" type="presParOf" srcId="{0645213B-6F81-42D9-92AC-418D5F5E72BC}" destId="{F9397C15-9913-4503-A962-514F805A413B}" srcOrd="10" destOrd="0" presId="urn:microsoft.com/office/officeart/2005/8/layout/hProcess9"/>
    <dgm:cxn modelId="{CD0C50DB-10EA-4F03-A5A5-49FF1EFDDA6B}" type="presParOf" srcId="{0645213B-6F81-42D9-92AC-418D5F5E72BC}" destId="{9692CA9C-0B5C-45B4-B8EA-0325A4D1A68A}" srcOrd="11" destOrd="0" presId="urn:microsoft.com/office/officeart/2005/8/layout/hProcess9"/>
    <dgm:cxn modelId="{1706007F-F3F7-4364-AA27-4705371BD78D}" type="presParOf" srcId="{0645213B-6F81-42D9-92AC-418D5F5E72BC}" destId="{193E3C03-59E5-47E7-9C1F-B67EC0653654}"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07900E-DC24-4143-ABAC-0F577E42021C}" type="doc">
      <dgm:prSet loTypeId="urn:microsoft.com/office/officeart/2005/8/layout/arrow6" loCatId="" qsTypeId="urn:microsoft.com/office/officeart/2005/8/quickstyle/simple1" qsCatId="simple" csTypeId="urn:microsoft.com/office/officeart/2005/8/colors/accent1_2" csCatId="accent1" phldr="1"/>
      <dgm:spPr/>
      <dgm:t>
        <a:bodyPr/>
        <a:lstStyle/>
        <a:p>
          <a:endParaRPr lang="en-US"/>
        </a:p>
      </dgm:t>
    </dgm:pt>
    <dgm:pt modelId="{E759FD16-6E5E-8F44-B98F-BE443DE72CB7}">
      <dgm:prSet phldrT="[Text]"/>
      <dgm:spPr/>
      <dgm:t>
        <a:bodyPr/>
        <a:lstStyle/>
        <a:p>
          <a:r>
            <a:rPr lang="en-US" dirty="0"/>
            <a:t>Smart Art</a:t>
          </a:r>
        </a:p>
      </dgm:t>
    </dgm:pt>
    <dgm:pt modelId="{012C4026-0843-2445-9940-7AE9C1EA0DA1}" type="parTrans" cxnId="{AF6252B5-9F30-F34F-BF79-7407A959CAB9}">
      <dgm:prSet/>
      <dgm:spPr/>
      <dgm:t>
        <a:bodyPr/>
        <a:lstStyle/>
        <a:p>
          <a:endParaRPr lang="en-US"/>
        </a:p>
      </dgm:t>
    </dgm:pt>
    <dgm:pt modelId="{C145E023-C135-C546-B011-3E70E61B8765}" type="sibTrans" cxnId="{AF6252B5-9F30-F34F-BF79-7407A959CAB9}">
      <dgm:prSet/>
      <dgm:spPr/>
      <dgm:t>
        <a:bodyPr/>
        <a:lstStyle/>
        <a:p>
          <a:endParaRPr lang="en-US"/>
        </a:p>
      </dgm:t>
    </dgm:pt>
    <dgm:pt modelId="{6882C8D2-E262-C145-B69A-B14BCBEAB256}">
      <dgm:prSet phldrT="[Text]"/>
      <dgm:spPr/>
      <dgm:t>
        <a:bodyPr/>
        <a:lstStyle/>
        <a:p>
          <a:r>
            <a:rPr lang="en-US" dirty="0"/>
            <a:t>Options</a:t>
          </a:r>
        </a:p>
      </dgm:t>
    </dgm:pt>
    <dgm:pt modelId="{CC54904F-720C-364A-A1B3-8E008474DCA0}" type="parTrans" cxnId="{A530F19E-78FB-1542-8C62-9E26C84E609B}">
      <dgm:prSet/>
      <dgm:spPr/>
      <dgm:t>
        <a:bodyPr/>
        <a:lstStyle/>
        <a:p>
          <a:endParaRPr lang="en-US"/>
        </a:p>
      </dgm:t>
    </dgm:pt>
    <dgm:pt modelId="{05434275-B53B-DD4A-AB9A-8CFA4CA98E0F}" type="sibTrans" cxnId="{A530F19E-78FB-1542-8C62-9E26C84E609B}">
      <dgm:prSet/>
      <dgm:spPr/>
      <dgm:t>
        <a:bodyPr/>
        <a:lstStyle/>
        <a:p>
          <a:endParaRPr lang="en-US"/>
        </a:p>
      </dgm:t>
    </dgm:pt>
    <dgm:pt modelId="{F5288EC4-811E-B741-8033-2ED1F5583F74}" type="pres">
      <dgm:prSet presAssocID="{0207900E-DC24-4143-ABAC-0F577E42021C}" presName="compositeShape" presStyleCnt="0">
        <dgm:presLayoutVars>
          <dgm:chMax val="2"/>
          <dgm:dir/>
          <dgm:resizeHandles val="exact"/>
        </dgm:presLayoutVars>
      </dgm:prSet>
      <dgm:spPr/>
    </dgm:pt>
    <dgm:pt modelId="{C1BAC926-E063-C745-98EB-01EC42BEADD3}" type="pres">
      <dgm:prSet presAssocID="{0207900E-DC24-4143-ABAC-0F577E42021C}" presName="ribbon" presStyleLbl="node1" presStyleIdx="0" presStyleCnt="1"/>
      <dgm:spPr/>
    </dgm:pt>
    <dgm:pt modelId="{377DADFC-E3C6-744D-8208-DB194883B2AA}" type="pres">
      <dgm:prSet presAssocID="{0207900E-DC24-4143-ABAC-0F577E42021C}" presName="leftArrowText" presStyleLbl="node1" presStyleIdx="0" presStyleCnt="1">
        <dgm:presLayoutVars>
          <dgm:chMax val="0"/>
          <dgm:bulletEnabled val="1"/>
        </dgm:presLayoutVars>
      </dgm:prSet>
      <dgm:spPr/>
    </dgm:pt>
    <dgm:pt modelId="{64B9CB5B-A153-FD4B-8477-308572325209}" type="pres">
      <dgm:prSet presAssocID="{0207900E-DC24-4143-ABAC-0F577E42021C}" presName="rightArrowText" presStyleLbl="node1" presStyleIdx="0" presStyleCnt="1">
        <dgm:presLayoutVars>
          <dgm:chMax val="0"/>
          <dgm:bulletEnabled val="1"/>
        </dgm:presLayoutVars>
      </dgm:prSet>
      <dgm:spPr/>
    </dgm:pt>
  </dgm:ptLst>
  <dgm:cxnLst>
    <dgm:cxn modelId="{0D8E6B31-B269-3548-8BAA-C17FA38CAD25}" type="presOf" srcId="{6882C8D2-E262-C145-B69A-B14BCBEAB256}" destId="{64B9CB5B-A153-FD4B-8477-308572325209}" srcOrd="0" destOrd="0" presId="urn:microsoft.com/office/officeart/2005/8/layout/arrow6"/>
    <dgm:cxn modelId="{5B46D284-1E8E-5D46-BB50-A78C80F709EB}" type="presOf" srcId="{E759FD16-6E5E-8F44-B98F-BE443DE72CB7}" destId="{377DADFC-E3C6-744D-8208-DB194883B2AA}" srcOrd="0" destOrd="0" presId="urn:microsoft.com/office/officeart/2005/8/layout/arrow6"/>
    <dgm:cxn modelId="{A530F19E-78FB-1542-8C62-9E26C84E609B}" srcId="{0207900E-DC24-4143-ABAC-0F577E42021C}" destId="{6882C8D2-E262-C145-B69A-B14BCBEAB256}" srcOrd="1" destOrd="0" parTransId="{CC54904F-720C-364A-A1B3-8E008474DCA0}" sibTransId="{05434275-B53B-DD4A-AB9A-8CFA4CA98E0F}"/>
    <dgm:cxn modelId="{AF6252B5-9F30-F34F-BF79-7407A959CAB9}" srcId="{0207900E-DC24-4143-ABAC-0F577E42021C}" destId="{E759FD16-6E5E-8F44-B98F-BE443DE72CB7}" srcOrd="0" destOrd="0" parTransId="{012C4026-0843-2445-9940-7AE9C1EA0DA1}" sibTransId="{C145E023-C135-C546-B011-3E70E61B8765}"/>
    <dgm:cxn modelId="{E3E758E2-B747-0C44-9D0C-3C1F12DB2E7D}" type="presOf" srcId="{0207900E-DC24-4143-ABAC-0F577E42021C}" destId="{F5288EC4-811E-B741-8033-2ED1F5583F74}" srcOrd="0" destOrd="0" presId="urn:microsoft.com/office/officeart/2005/8/layout/arrow6"/>
    <dgm:cxn modelId="{37B2DE4A-FEE6-A449-A813-388DF2911F29}" type="presParOf" srcId="{F5288EC4-811E-B741-8033-2ED1F5583F74}" destId="{C1BAC926-E063-C745-98EB-01EC42BEADD3}" srcOrd="0" destOrd="0" presId="urn:microsoft.com/office/officeart/2005/8/layout/arrow6"/>
    <dgm:cxn modelId="{3A81B7D3-E2B0-EE4D-9ACB-1F6E6C3CA088}" type="presParOf" srcId="{F5288EC4-811E-B741-8033-2ED1F5583F74}" destId="{377DADFC-E3C6-744D-8208-DB194883B2AA}" srcOrd="1" destOrd="0" presId="urn:microsoft.com/office/officeart/2005/8/layout/arrow6"/>
    <dgm:cxn modelId="{73E4585F-DA5A-F140-8227-B3ADD9CAF97C}" type="presParOf" srcId="{F5288EC4-811E-B741-8033-2ED1F5583F74}" destId="{64B9CB5B-A153-FD4B-8477-308572325209}"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CA6CB5-ECFF-B846-9181-71E9FF3A6A9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A81B13CD-C77B-0A4F-ADA9-09103D92BECC}">
      <dgm:prSet phldrT="[Text]"/>
      <dgm:spPr/>
      <dgm:t>
        <a:bodyPr/>
        <a:lstStyle/>
        <a:p>
          <a:r>
            <a:rPr lang="en-US" dirty="0"/>
            <a:t>Make your bullets</a:t>
          </a:r>
        </a:p>
      </dgm:t>
    </dgm:pt>
    <dgm:pt modelId="{F334EFE5-2562-004B-BC38-9CE648E40207}" type="parTrans" cxnId="{D040154B-8AA1-3C47-A8C3-4DAB9AC2206D}">
      <dgm:prSet/>
      <dgm:spPr/>
      <dgm:t>
        <a:bodyPr/>
        <a:lstStyle/>
        <a:p>
          <a:endParaRPr lang="en-US"/>
        </a:p>
      </dgm:t>
    </dgm:pt>
    <dgm:pt modelId="{F0C350F2-2E47-4443-9429-6FA040EEE4A9}" type="sibTrans" cxnId="{D040154B-8AA1-3C47-A8C3-4DAB9AC2206D}">
      <dgm:prSet/>
      <dgm:spPr/>
      <dgm:t>
        <a:bodyPr/>
        <a:lstStyle/>
        <a:p>
          <a:endParaRPr lang="en-US"/>
        </a:p>
      </dgm:t>
    </dgm:pt>
    <dgm:pt modelId="{131C39A4-37B5-1045-B698-D5A53767B3C2}">
      <dgm:prSet phldrT="[Text]"/>
      <dgm:spPr/>
      <dgm:t>
        <a:bodyPr/>
        <a:lstStyle/>
        <a:p>
          <a:r>
            <a:rPr lang="en-US" dirty="0"/>
            <a:t>More dynamic with</a:t>
          </a:r>
        </a:p>
      </dgm:t>
    </dgm:pt>
    <dgm:pt modelId="{4DCD272D-61AF-3748-91AA-C8DAF65EEFF0}" type="parTrans" cxnId="{00F0639C-7659-F144-886F-7C027D0775C3}">
      <dgm:prSet/>
      <dgm:spPr/>
      <dgm:t>
        <a:bodyPr/>
        <a:lstStyle/>
        <a:p>
          <a:endParaRPr lang="en-US"/>
        </a:p>
      </dgm:t>
    </dgm:pt>
    <dgm:pt modelId="{6EF41B07-F429-C649-8669-310091C4D8B6}" type="sibTrans" cxnId="{00F0639C-7659-F144-886F-7C027D0775C3}">
      <dgm:prSet/>
      <dgm:spPr/>
      <dgm:t>
        <a:bodyPr/>
        <a:lstStyle/>
        <a:p>
          <a:endParaRPr lang="en-US"/>
        </a:p>
      </dgm:t>
    </dgm:pt>
    <dgm:pt modelId="{DD43D6A4-0AEA-1D46-9E05-640E3E5C187D}">
      <dgm:prSet phldrT="[Text]"/>
      <dgm:spPr/>
      <dgm:t>
        <a:bodyPr/>
        <a:lstStyle/>
        <a:p>
          <a:r>
            <a:rPr lang="en-US" dirty="0"/>
            <a:t>Smart art options</a:t>
          </a:r>
        </a:p>
      </dgm:t>
    </dgm:pt>
    <dgm:pt modelId="{01AC112C-771E-E543-82C2-50480B4184B4}" type="parTrans" cxnId="{2FBC765C-5339-7A4D-80B4-720C6D55720E}">
      <dgm:prSet/>
      <dgm:spPr/>
      <dgm:t>
        <a:bodyPr/>
        <a:lstStyle/>
        <a:p>
          <a:endParaRPr lang="en-US"/>
        </a:p>
      </dgm:t>
    </dgm:pt>
    <dgm:pt modelId="{934616FE-54BF-9F41-8ADE-30130228CCE6}" type="sibTrans" cxnId="{2FBC765C-5339-7A4D-80B4-720C6D55720E}">
      <dgm:prSet/>
      <dgm:spPr/>
      <dgm:t>
        <a:bodyPr/>
        <a:lstStyle/>
        <a:p>
          <a:endParaRPr lang="en-US"/>
        </a:p>
      </dgm:t>
    </dgm:pt>
    <dgm:pt modelId="{98D9D6E0-E2AB-FF4E-A774-57EC5974885A}" type="pres">
      <dgm:prSet presAssocID="{D9CA6CB5-ECFF-B846-9181-71E9FF3A6A90}" presName="Name0" presStyleCnt="0">
        <dgm:presLayoutVars>
          <dgm:chMax val="7"/>
          <dgm:chPref val="7"/>
          <dgm:dir/>
        </dgm:presLayoutVars>
      </dgm:prSet>
      <dgm:spPr/>
    </dgm:pt>
    <dgm:pt modelId="{912385C7-887F-2848-BFD3-1022092B89A2}" type="pres">
      <dgm:prSet presAssocID="{D9CA6CB5-ECFF-B846-9181-71E9FF3A6A90}" presName="Name1" presStyleCnt="0"/>
      <dgm:spPr/>
    </dgm:pt>
    <dgm:pt modelId="{C7CD9BDD-D33B-8D4B-BE24-9EA5783B287D}" type="pres">
      <dgm:prSet presAssocID="{D9CA6CB5-ECFF-B846-9181-71E9FF3A6A90}" presName="cycle" presStyleCnt="0"/>
      <dgm:spPr/>
    </dgm:pt>
    <dgm:pt modelId="{95C130BE-749E-D648-9CC0-8425F64C6850}" type="pres">
      <dgm:prSet presAssocID="{D9CA6CB5-ECFF-B846-9181-71E9FF3A6A90}" presName="srcNode" presStyleLbl="node1" presStyleIdx="0" presStyleCnt="3"/>
      <dgm:spPr/>
    </dgm:pt>
    <dgm:pt modelId="{F3F25AB5-6880-184E-81BE-2F96A6E9B859}" type="pres">
      <dgm:prSet presAssocID="{D9CA6CB5-ECFF-B846-9181-71E9FF3A6A90}" presName="conn" presStyleLbl="parChTrans1D2" presStyleIdx="0" presStyleCnt="1"/>
      <dgm:spPr/>
    </dgm:pt>
    <dgm:pt modelId="{9544CB84-241E-1C4A-8FFB-D3A4901BDDFF}" type="pres">
      <dgm:prSet presAssocID="{D9CA6CB5-ECFF-B846-9181-71E9FF3A6A90}" presName="extraNode" presStyleLbl="node1" presStyleIdx="0" presStyleCnt="3"/>
      <dgm:spPr/>
    </dgm:pt>
    <dgm:pt modelId="{93540FEB-B276-C245-A13F-98D6DBCF8F80}" type="pres">
      <dgm:prSet presAssocID="{D9CA6CB5-ECFF-B846-9181-71E9FF3A6A90}" presName="dstNode" presStyleLbl="node1" presStyleIdx="0" presStyleCnt="3"/>
      <dgm:spPr/>
    </dgm:pt>
    <dgm:pt modelId="{1E8653F9-9F0A-2940-A496-759970E46A9C}" type="pres">
      <dgm:prSet presAssocID="{A81B13CD-C77B-0A4F-ADA9-09103D92BECC}" presName="text_1" presStyleLbl="node1" presStyleIdx="0" presStyleCnt="3">
        <dgm:presLayoutVars>
          <dgm:bulletEnabled val="1"/>
        </dgm:presLayoutVars>
      </dgm:prSet>
      <dgm:spPr/>
    </dgm:pt>
    <dgm:pt modelId="{B9A0990D-9697-E94D-AFE3-C0FBC476B1A6}" type="pres">
      <dgm:prSet presAssocID="{A81B13CD-C77B-0A4F-ADA9-09103D92BECC}" presName="accent_1" presStyleCnt="0"/>
      <dgm:spPr/>
    </dgm:pt>
    <dgm:pt modelId="{1A907449-C4D8-4849-957B-8DE0DB60598F}" type="pres">
      <dgm:prSet presAssocID="{A81B13CD-C77B-0A4F-ADA9-09103D92BECC}" presName="accentRepeatNode" presStyleLbl="solidFgAcc1" presStyleIdx="0" presStyleCnt="3"/>
      <dgm:spPr>
        <a:solidFill>
          <a:schemeClr val="accent2"/>
        </a:solidFill>
      </dgm:spPr>
    </dgm:pt>
    <dgm:pt modelId="{AD8855C1-A072-D942-AAD2-086CDA233B1A}" type="pres">
      <dgm:prSet presAssocID="{131C39A4-37B5-1045-B698-D5A53767B3C2}" presName="text_2" presStyleLbl="node1" presStyleIdx="1" presStyleCnt="3">
        <dgm:presLayoutVars>
          <dgm:bulletEnabled val="1"/>
        </dgm:presLayoutVars>
      </dgm:prSet>
      <dgm:spPr/>
    </dgm:pt>
    <dgm:pt modelId="{46AD41F4-1A65-CB4C-BD87-2ECEDCE4D35A}" type="pres">
      <dgm:prSet presAssocID="{131C39A4-37B5-1045-B698-D5A53767B3C2}" presName="accent_2" presStyleCnt="0"/>
      <dgm:spPr/>
    </dgm:pt>
    <dgm:pt modelId="{42C3966C-35DD-2A48-AD59-93D64D24914C}" type="pres">
      <dgm:prSet presAssocID="{131C39A4-37B5-1045-B698-D5A53767B3C2}" presName="accentRepeatNode" presStyleLbl="solidFgAcc1" presStyleIdx="1" presStyleCnt="3"/>
      <dgm:spPr>
        <a:solidFill>
          <a:schemeClr val="tx2"/>
        </a:solidFill>
      </dgm:spPr>
    </dgm:pt>
    <dgm:pt modelId="{E5BD0FD3-E2A3-6F4B-9554-1C74FDBF57D4}" type="pres">
      <dgm:prSet presAssocID="{DD43D6A4-0AEA-1D46-9E05-640E3E5C187D}" presName="text_3" presStyleLbl="node1" presStyleIdx="2" presStyleCnt="3">
        <dgm:presLayoutVars>
          <dgm:bulletEnabled val="1"/>
        </dgm:presLayoutVars>
      </dgm:prSet>
      <dgm:spPr/>
    </dgm:pt>
    <dgm:pt modelId="{2670C34F-C34D-0A4B-B8C0-18E073A4DD28}" type="pres">
      <dgm:prSet presAssocID="{DD43D6A4-0AEA-1D46-9E05-640E3E5C187D}" presName="accent_3" presStyleCnt="0"/>
      <dgm:spPr/>
    </dgm:pt>
    <dgm:pt modelId="{28116209-F4E8-A24F-B724-B682F5ED7403}" type="pres">
      <dgm:prSet presAssocID="{DD43D6A4-0AEA-1D46-9E05-640E3E5C187D}" presName="accentRepeatNode" presStyleLbl="solidFgAcc1" presStyleIdx="2" presStyleCnt="3"/>
      <dgm:spPr/>
    </dgm:pt>
  </dgm:ptLst>
  <dgm:cxnLst>
    <dgm:cxn modelId="{CAA9D816-43CA-D44C-A32E-B0ACF3DF057A}" type="presOf" srcId="{A81B13CD-C77B-0A4F-ADA9-09103D92BECC}" destId="{1E8653F9-9F0A-2940-A496-759970E46A9C}" srcOrd="0" destOrd="0" presId="urn:microsoft.com/office/officeart/2008/layout/VerticalCurvedList"/>
    <dgm:cxn modelId="{A66A723B-B004-3442-A8EF-6A6CD427CB9B}" type="presOf" srcId="{D9CA6CB5-ECFF-B846-9181-71E9FF3A6A90}" destId="{98D9D6E0-E2AB-FF4E-A774-57EC5974885A}" srcOrd="0" destOrd="0" presId="urn:microsoft.com/office/officeart/2008/layout/VerticalCurvedList"/>
    <dgm:cxn modelId="{2FBC765C-5339-7A4D-80B4-720C6D55720E}" srcId="{D9CA6CB5-ECFF-B846-9181-71E9FF3A6A90}" destId="{DD43D6A4-0AEA-1D46-9E05-640E3E5C187D}" srcOrd="2" destOrd="0" parTransId="{01AC112C-771E-E543-82C2-50480B4184B4}" sibTransId="{934616FE-54BF-9F41-8ADE-30130228CCE6}"/>
    <dgm:cxn modelId="{BD8AEE61-AE00-9849-A635-494A378BBC72}" type="presOf" srcId="{131C39A4-37B5-1045-B698-D5A53767B3C2}" destId="{AD8855C1-A072-D942-AAD2-086CDA233B1A}" srcOrd="0" destOrd="0" presId="urn:microsoft.com/office/officeart/2008/layout/VerticalCurvedList"/>
    <dgm:cxn modelId="{D040154B-8AA1-3C47-A8C3-4DAB9AC2206D}" srcId="{D9CA6CB5-ECFF-B846-9181-71E9FF3A6A90}" destId="{A81B13CD-C77B-0A4F-ADA9-09103D92BECC}" srcOrd="0" destOrd="0" parTransId="{F334EFE5-2562-004B-BC38-9CE648E40207}" sibTransId="{F0C350F2-2E47-4443-9429-6FA040EEE4A9}"/>
    <dgm:cxn modelId="{00F0639C-7659-F144-886F-7C027D0775C3}" srcId="{D9CA6CB5-ECFF-B846-9181-71E9FF3A6A90}" destId="{131C39A4-37B5-1045-B698-D5A53767B3C2}" srcOrd="1" destOrd="0" parTransId="{4DCD272D-61AF-3748-91AA-C8DAF65EEFF0}" sibTransId="{6EF41B07-F429-C649-8669-310091C4D8B6}"/>
    <dgm:cxn modelId="{D8BF1EA4-DB80-4D4F-BB46-39EF95FA2EFC}" type="presOf" srcId="{DD43D6A4-0AEA-1D46-9E05-640E3E5C187D}" destId="{E5BD0FD3-E2A3-6F4B-9554-1C74FDBF57D4}" srcOrd="0" destOrd="0" presId="urn:microsoft.com/office/officeart/2008/layout/VerticalCurvedList"/>
    <dgm:cxn modelId="{1A5EADDC-BFE8-C446-82FE-30E463AD159A}" type="presOf" srcId="{F0C350F2-2E47-4443-9429-6FA040EEE4A9}" destId="{F3F25AB5-6880-184E-81BE-2F96A6E9B859}" srcOrd="0" destOrd="0" presId="urn:microsoft.com/office/officeart/2008/layout/VerticalCurvedList"/>
    <dgm:cxn modelId="{5B2DD0AB-2E5F-2D45-B3CD-08DE8CCA0EF8}" type="presParOf" srcId="{98D9D6E0-E2AB-FF4E-A774-57EC5974885A}" destId="{912385C7-887F-2848-BFD3-1022092B89A2}" srcOrd="0" destOrd="0" presId="urn:microsoft.com/office/officeart/2008/layout/VerticalCurvedList"/>
    <dgm:cxn modelId="{EC19C143-46F5-614C-ACDA-405F50581B73}" type="presParOf" srcId="{912385C7-887F-2848-BFD3-1022092B89A2}" destId="{C7CD9BDD-D33B-8D4B-BE24-9EA5783B287D}" srcOrd="0" destOrd="0" presId="urn:microsoft.com/office/officeart/2008/layout/VerticalCurvedList"/>
    <dgm:cxn modelId="{C05E416E-8E7D-2C42-8EB5-3F57DBD73E72}" type="presParOf" srcId="{C7CD9BDD-D33B-8D4B-BE24-9EA5783B287D}" destId="{95C130BE-749E-D648-9CC0-8425F64C6850}" srcOrd="0" destOrd="0" presId="urn:microsoft.com/office/officeart/2008/layout/VerticalCurvedList"/>
    <dgm:cxn modelId="{49FD8A8B-593A-F843-9D3A-1FC0A7DE9CE3}" type="presParOf" srcId="{C7CD9BDD-D33B-8D4B-BE24-9EA5783B287D}" destId="{F3F25AB5-6880-184E-81BE-2F96A6E9B859}" srcOrd="1" destOrd="0" presId="urn:microsoft.com/office/officeart/2008/layout/VerticalCurvedList"/>
    <dgm:cxn modelId="{7A6C530D-5838-B04D-878E-9E27313EFD59}" type="presParOf" srcId="{C7CD9BDD-D33B-8D4B-BE24-9EA5783B287D}" destId="{9544CB84-241E-1C4A-8FFB-D3A4901BDDFF}" srcOrd="2" destOrd="0" presId="urn:microsoft.com/office/officeart/2008/layout/VerticalCurvedList"/>
    <dgm:cxn modelId="{E7BDE61B-208C-094A-A518-1F306C543F25}" type="presParOf" srcId="{C7CD9BDD-D33B-8D4B-BE24-9EA5783B287D}" destId="{93540FEB-B276-C245-A13F-98D6DBCF8F80}" srcOrd="3" destOrd="0" presId="urn:microsoft.com/office/officeart/2008/layout/VerticalCurvedList"/>
    <dgm:cxn modelId="{0521DD44-07ED-4A44-AEC2-CCD9C35DE6DE}" type="presParOf" srcId="{912385C7-887F-2848-BFD3-1022092B89A2}" destId="{1E8653F9-9F0A-2940-A496-759970E46A9C}" srcOrd="1" destOrd="0" presId="urn:microsoft.com/office/officeart/2008/layout/VerticalCurvedList"/>
    <dgm:cxn modelId="{3A11D57D-5FAA-FD43-AF23-E2983137357D}" type="presParOf" srcId="{912385C7-887F-2848-BFD3-1022092B89A2}" destId="{B9A0990D-9697-E94D-AFE3-C0FBC476B1A6}" srcOrd="2" destOrd="0" presId="urn:microsoft.com/office/officeart/2008/layout/VerticalCurvedList"/>
    <dgm:cxn modelId="{3B0F1E68-AAE3-C64C-9E34-3DCDADA81648}" type="presParOf" srcId="{B9A0990D-9697-E94D-AFE3-C0FBC476B1A6}" destId="{1A907449-C4D8-4849-957B-8DE0DB60598F}" srcOrd="0" destOrd="0" presId="urn:microsoft.com/office/officeart/2008/layout/VerticalCurvedList"/>
    <dgm:cxn modelId="{14717180-74C2-9443-98B5-B4157822D94E}" type="presParOf" srcId="{912385C7-887F-2848-BFD3-1022092B89A2}" destId="{AD8855C1-A072-D942-AAD2-086CDA233B1A}" srcOrd="3" destOrd="0" presId="urn:microsoft.com/office/officeart/2008/layout/VerticalCurvedList"/>
    <dgm:cxn modelId="{9FC61B72-2A23-9749-B4B2-03372B407531}" type="presParOf" srcId="{912385C7-887F-2848-BFD3-1022092B89A2}" destId="{46AD41F4-1A65-CB4C-BD87-2ECEDCE4D35A}" srcOrd="4" destOrd="0" presId="urn:microsoft.com/office/officeart/2008/layout/VerticalCurvedList"/>
    <dgm:cxn modelId="{BF80ECD3-AD77-D04B-A8AF-1921454DEABF}" type="presParOf" srcId="{46AD41F4-1A65-CB4C-BD87-2ECEDCE4D35A}" destId="{42C3966C-35DD-2A48-AD59-93D64D24914C}" srcOrd="0" destOrd="0" presId="urn:microsoft.com/office/officeart/2008/layout/VerticalCurvedList"/>
    <dgm:cxn modelId="{4733B05D-F897-B948-BD93-CCC193366B5B}" type="presParOf" srcId="{912385C7-887F-2848-BFD3-1022092B89A2}" destId="{E5BD0FD3-E2A3-6F4B-9554-1C74FDBF57D4}" srcOrd="5" destOrd="0" presId="urn:microsoft.com/office/officeart/2008/layout/VerticalCurvedList"/>
    <dgm:cxn modelId="{98BBD87A-E95D-DF4F-91A0-4BDDAC0E83D9}" type="presParOf" srcId="{912385C7-887F-2848-BFD3-1022092B89A2}" destId="{2670C34F-C34D-0A4B-B8C0-18E073A4DD28}" srcOrd="6" destOrd="0" presId="urn:microsoft.com/office/officeart/2008/layout/VerticalCurvedList"/>
    <dgm:cxn modelId="{7F8D0498-6168-5C4E-9F9B-D3A2C01BC565}" type="presParOf" srcId="{2670C34F-C34D-0A4B-B8C0-18E073A4DD28}" destId="{28116209-F4E8-A24F-B724-B682F5ED740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07900E-DC24-4143-ABAC-0F577E42021C}" type="doc">
      <dgm:prSet loTypeId="urn:microsoft.com/office/officeart/2005/8/layout/arrow6" loCatId="" qsTypeId="urn:microsoft.com/office/officeart/2005/8/quickstyle/simple1" qsCatId="simple" csTypeId="urn:microsoft.com/office/officeart/2005/8/colors/accent1_2" csCatId="accent1" phldr="1"/>
      <dgm:spPr/>
      <dgm:t>
        <a:bodyPr/>
        <a:lstStyle/>
        <a:p>
          <a:endParaRPr lang="en-US"/>
        </a:p>
      </dgm:t>
    </dgm:pt>
    <dgm:pt modelId="{E759FD16-6E5E-8F44-B98F-BE443DE72CB7}">
      <dgm:prSet phldrT="[Text]"/>
      <dgm:spPr/>
      <dgm:t>
        <a:bodyPr/>
        <a:lstStyle/>
        <a:p>
          <a:r>
            <a:rPr lang="en-US" dirty="0"/>
            <a:t>Smart Art</a:t>
          </a:r>
        </a:p>
      </dgm:t>
    </dgm:pt>
    <dgm:pt modelId="{012C4026-0843-2445-9940-7AE9C1EA0DA1}" type="parTrans" cxnId="{AF6252B5-9F30-F34F-BF79-7407A959CAB9}">
      <dgm:prSet/>
      <dgm:spPr/>
      <dgm:t>
        <a:bodyPr/>
        <a:lstStyle/>
        <a:p>
          <a:endParaRPr lang="en-US"/>
        </a:p>
      </dgm:t>
    </dgm:pt>
    <dgm:pt modelId="{C145E023-C135-C546-B011-3E70E61B8765}" type="sibTrans" cxnId="{AF6252B5-9F30-F34F-BF79-7407A959CAB9}">
      <dgm:prSet/>
      <dgm:spPr/>
      <dgm:t>
        <a:bodyPr/>
        <a:lstStyle/>
        <a:p>
          <a:endParaRPr lang="en-US"/>
        </a:p>
      </dgm:t>
    </dgm:pt>
    <dgm:pt modelId="{6882C8D2-E262-C145-B69A-B14BCBEAB256}">
      <dgm:prSet phldrT="[Text]"/>
      <dgm:spPr/>
      <dgm:t>
        <a:bodyPr/>
        <a:lstStyle/>
        <a:p>
          <a:r>
            <a:rPr lang="en-US" dirty="0"/>
            <a:t>Options</a:t>
          </a:r>
        </a:p>
      </dgm:t>
    </dgm:pt>
    <dgm:pt modelId="{CC54904F-720C-364A-A1B3-8E008474DCA0}" type="parTrans" cxnId="{A530F19E-78FB-1542-8C62-9E26C84E609B}">
      <dgm:prSet/>
      <dgm:spPr/>
      <dgm:t>
        <a:bodyPr/>
        <a:lstStyle/>
        <a:p>
          <a:endParaRPr lang="en-US"/>
        </a:p>
      </dgm:t>
    </dgm:pt>
    <dgm:pt modelId="{05434275-B53B-DD4A-AB9A-8CFA4CA98E0F}" type="sibTrans" cxnId="{A530F19E-78FB-1542-8C62-9E26C84E609B}">
      <dgm:prSet/>
      <dgm:spPr/>
      <dgm:t>
        <a:bodyPr/>
        <a:lstStyle/>
        <a:p>
          <a:endParaRPr lang="en-US"/>
        </a:p>
      </dgm:t>
    </dgm:pt>
    <dgm:pt modelId="{F5288EC4-811E-B741-8033-2ED1F5583F74}" type="pres">
      <dgm:prSet presAssocID="{0207900E-DC24-4143-ABAC-0F577E42021C}" presName="compositeShape" presStyleCnt="0">
        <dgm:presLayoutVars>
          <dgm:chMax val="2"/>
          <dgm:dir/>
          <dgm:resizeHandles val="exact"/>
        </dgm:presLayoutVars>
      </dgm:prSet>
      <dgm:spPr/>
    </dgm:pt>
    <dgm:pt modelId="{C1BAC926-E063-C745-98EB-01EC42BEADD3}" type="pres">
      <dgm:prSet presAssocID="{0207900E-DC24-4143-ABAC-0F577E42021C}" presName="ribbon" presStyleLbl="node1" presStyleIdx="0" presStyleCnt="1"/>
      <dgm:spPr/>
    </dgm:pt>
    <dgm:pt modelId="{377DADFC-E3C6-744D-8208-DB194883B2AA}" type="pres">
      <dgm:prSet presAssocID="{0207900E-DC24-4143-ABAC-0F577E42021C}" presName="leftArrowText" presStyleLbl="node1" presStyleIdx="0" presStyleCnt="1">
        <dgm:presLayoutVars>
          <dgm:chMax val="0"/>
          <dgm:bulletEnabled val="1"/>
        </dgm:presLayoutVars>
      </dgm:prSet>
      <dgm:spPr/>
    </dgm:pt>
    <dgm:pt modelId="{64B9CB5B-A153-FD4B-8477-308572325209}" type="pres">
      <dgm:prSet presAssocID="{0207900E-DC24-4143-ABAC-0F577E42021C}" presName="rightArrowText" presStyleLbl="node1" presStyleIdx="0" presStyleCnt="1">
        <dgm:presLayoutVars>
          <dgm:chMax val="0"/>
          <dgm:bulletEnabled val="1"/>
        </dgm:presLayoutVars>
      </dgm:prSet>
      <dgm:spPr/>
    </dgm:pt>
  </dgm:ptLst>
  <dgm:cxnLst>
    <dgm:cxn modelId="{0D8E6B31-B269-3548-8BAA-C17FA38CAD25}" type="presOf" srcId="{6882C8D2-E262-C145-B69A-B14BCBEAB256}" destId="{64B9CB5B-A153-FD4B-8477-308572325209}" srcOrd="0" destOrd="0" presId="urn:microsoft.com/office/officeart/2005/8/layout/arrow6"/>
    <dgm:cxn modelId="{5B46D284-1E8E-5D46-BB50-A78C80F709EB}" type="presOf" srcId="{E759FD16-6E5E-8F44-B98F-BE443DE72CB7}" destId="{377DADFC-E3C6-744D-8208-DB194883B2AA}" srcOrd="0" destOrd="0" presId="urn:microsoft.com/office/officeart/2005/8/layout/arrow6"/>
    <dgm:cxn modelId="{A530F19E-78FB-1542-8C62-9E26C84E609B}" srcId="{0207900E-DC24-4143-ABAC-0F577E42021C}" destId="{6882C8D2-E262-C145-B69A-B14BCBEAB256}" srcOrd="1" destOrd="0" parTransId="{CC54904F-720C-364A-A1B3-8E008474DCA0}" sibTransId="{05434275-B53B-DD4A-AB9A-8CFA4CA98E0F}"/>
    <dgm:cxn modelId="{AF6252B5-9F30-F34F-BF79-7407A959CAB9}" srcId="{0207900E-DC24-4143-ABAC-0F577E42021C}" destId="{E759FD16-6E5E-8F44-B98F-BE443DE72CB7}" srcOrd="0" destOrd="0" parTransId="{012C4026-0843-2445-9940-7AE9C1EA0DA1}" sibTransId="{C145E023-C135-C546-B011-3E70E61B8765}"/>
    <dgm:cxn modelId="{E3E758E2-B747-0C44-9D0C-3C1F12DB2E7D}" type="presOf" srcId="{0207900E-DC24-4143-ABAC-0F577E42021C}" destId="{F5288EC4-811E-B741-8033-2ED1F5583F74}" srcOrd="0" destOrd="0" presId="urn:microsoft.com/office/officeart/2005/8/layout/arrow6"/>
    <dgm:cxn modelId="{37B2DE4A-FEE6-A449-A813-388DF2911F29}" type="presParOf" srcId="{F5288EC4-811E-B741-8033-2ED1F5583F74}" destId="{C1BAC926-E063-C745-98EB-01EC42BEADD3}" srcOrd="0" destOrd="0" presId="urn:microsoft.com/office/officeart/2005/8/layout/arrow6"/>
    <dgm:cxn modelId="{3A81B7D3-E2B0-EE4D-9ACB-1F6E6C3CA088}" type="presParOf" srcId="{F5288EC4-811E-B741-8033-2ED1F5583F74}" destId="{377DADFC-E3C6-744D-8208-DB194883B2AA}" srcOrd="1" destOrd="0" presId="urn:microsoft.com/office/officeart/2005/8/layout/arrow6"/>
    <dgm:cxn modelId="{73E4585F-DA5A-F140-8227-B3ADD9CAF97C}" type="presParOf" srcId="{F5288EC4-811E-B741-8033-2ED1F5583F74}" destId="{64B9CB5B-A153-FD4B-8477-308572325209}"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CA6CB5-ECFF-B846-9181-71E9FF3A6A9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A81B13CD-C77B-0A4F-ADA9-09103D92BECC}">
      <dgm:prSet phldrT="[Text]"/>
      <dgm:spPr/>
      <dgm:t>
        <a:bodyPr/>
        <a:lstStyle/>
        <a:p>
          <a:r>
            <a:rPr lang="en-US" dirty="0"/>
            <a:t>Make your bullets</a:t>
          </a:r>
        </a:p>
      </dgm:t>
    </dgm:pt>
    <dgm:pt modelId="{F334EFE5-2562-004B-BC38-9CE648E40207}" type="parTrans" cxnId="{D040154B-8AA1-3C47-A8C3-4DAB9AC2206D}">
      <dgm:prSet/>
      <dgm:spPr/>
      <dgm:t>
        <a:bodyPr/>
        <a:lstStyle/>
        <a:p>
          <a:endParaRPr lang="en-US"/>
        </a:p>
      </dgm:t>
    </dgm:pt>
    <dgm:pt modelId="{F0C350F2-2E47-4443-9429-6FA040EEE4A9}" type="sibTrans" cxnId="{D040154B-8AA1-3C47-A8C3-4DAB9AC2206D}">
      <dgm:prSet/>
      <dgm:spPr/>
      <dgm:t>
        <a:bodyPr/>
        <a:lstStyle/>
        <a:p>
          <a:endParaRPr lang="en-US"/>
        </a:p>
      </dgm:t>
    </dgm:pt>
    <dgm:pt modelId="{131C39A4-37B5-1045-B698-D5A53767B3C2}">
      <dgm:prSet phldrT="[Text]"/>
      <dgm:spPr/>
      <dgm:t>
        <a:bodyPr/>
        <a:lstStyle/>
        <a:p>
          <a:r>
            <a:rPr lang="en-US" dirty="0"/>
            <a:t>More dynamic with</a:t>
          </a:r>
        </a:p>
      </dgm:t>
    </dgm:pt>
    <dgm:pt modelId="{4DCD272D-61AF-3748-91AA-C8DAF65EEFF0}" type="parTrans" cxnId="{00F0639C-7659-F144-886F-7C027D0775C3}">
      <dgm:prSet/>
      <dgm:spPr/>
      <dgm:t>
        <a:bodyPr/>
        <a:lstStyle/>
        <a:p>
          <a:endParaRPr lang="en-US"/>
        </a:p>
      </dgm:t>
    </dgm:pt>
    <dgm:pt modelId="{6EF41B07-F429-C649-8669-310091C4D8B6}" type="sibTrans" cxnId="{00F0639C-7659-F144-886F-7C027D0775C3}">
      <dgm:prSet/>
      <dgm:spPr/>
      <dgm:t>
        <a:bodyPr/>
        <a:lstStyle/>
        <a:p>
          <a:endParaRPr lang="en-US"/>
        </a:p>
      </dgm:t>
    </dgm:pt>
    <dgm:pt modelId="{DD43D6A4-0AEA-1D46-9E05-640E3E5C187D}">
      <dgm:prSet phldrT="[Text]"/>
      <dgm:spPr/>
      <dgm:t>
        <a:bodyPr/>
        <a:lstStyle/>
        <a:p>
          <a:r>
            <a:rPr lang="en-US" dirty="0"/>
            <a:t>Smart art options</a:t>
          </a:r>
        </a:p>
      </dgm:t>
    </dgm:pt>
    <dgm:pt modelId="{01AC112C-771E-E543-82C2-50480B4184B4}" type="parTrans" cxnId="{2FBC765C-5339-7A4D-80B4-720C6D55720E}">
      <dgm:prSet/>
      <dgm:spPr/>
      <dgm:t>
        <a:bodyPr/>
        <a:lstStyle/>
        <a:p>
          <a:endParaRPr lang="en-US"/>
        </a:p>
      </dgm:t>
    </dgm:pt>
    <dgm:pt modelId="{934616FE-54BF-9F41-8ADE-30130228CCE6}" type="sibTrans" cxnId="{2FBC765C-5339-7A4D-80B4-720C6D55720E}">
      <dgm:prSet/>
      <dgm:spPr/>
      <dgm:t>
        <a:bodyPr/>
        <a:lstStyle/>
        <a:p>
          <a:endParaRPr lang="en-US"/>
        </a:p>
      </dgm:t>
    </dgm:pt>
    <dgm:pt modelId="{98D9D6E0-E2AB-FF4E-A774-57EC5974885A}" type="pres">
      <dgm:prSet presAssocID="{D9CA6CB5-ECFF-B846-9181-71E9FF3A6A90}" presName="Name0" presStyleCnt="0">
        <dgm:presLayoutVars>
          <dgm:chMax val="7"/>
          <dgm:chPref val="7"/>
          <dgm:dir/>
        </dgm:presLayoutVars>
      </dgm:prSet>
      <dgm:spPr/>
    </dgm:pt>
    <dgm:pt modelId="{912385C7-887F-2848-BFD3-1022092B89A2}" type="pres">
      <dgm:prSet presAssocID="{D9CA6CB5-ECFF-B846-9181-71E9FF3A6A90}" presName="Name1" presStyleCnt="0"/>
      <dgm:spPr/>
    </dgm:pt>
    <dgm:pt modelId="{C7CD9BDD-D33B-8D4B-BE24-9EA5783B287D}" type="pres">
      <dgm:prSet presAssocID="{D9CA6CB5-ECFF-B846-9181-71E9FF3A6A90}" presName="cycle" presStyleCnt="0"/>
      <dgm:spPr/>
    </dgm:pt>
    <dgm:pt modelId="{95C130BE-749E-D648-9CC0-8425F64C6850}" type="pres">
      <dgm:prSet presAssocID="{D9CA6CB5-ECFF-B846-9181-71E9FF3A6A90}" presName="srcNode" presStyleLbl="node1" presStyleIdx="0" presStyleCnt="3"/>
      <dgm:spPr/>
    </dgm:pt>
    <dgm:pt modelId="{F3F25AB5-6880-184E-81BE-2F96A6E9B859}" type="pres">
      <dgm:prSet presAssocID="{D9CA6CB5-ECFF-B846-9181-71E9FF3A6A90}" presName="conn" presStyleLbl="parChTrans1D2" presStyleIdx="0" presStyleCnt="1"/>
      <dgm:spPr/>
    </dgm:pt>
    <dgm:pt modelId="{9544CB84-241E-1C4A-8FFB-D3A4901BDDFF}" type="pres">
      <dgm:prSet presAssocID="{D9CA6CB5-ECFF-B846-9181-71E9FF3A6A90}" presName="extraNode" presStyleLbl="node1" presStyleIdx="0" presStyleCnt="3"/>
      <dgm:spPr/>
    </dgm:pt>
    <dgm:pt modelId="{93540FEB-B276-C245-A13F-98D6DBCF8F80}" type="pres">
      <dgm:prSet presAssocID="{D9CA6CB5-ECFF-B846-9181-71E9FF3A6A90}" presName="dstNode" presStyleLbl="node1" presStyleIdx="0" presStyleCnt="3"/>
      <dgm:spPr/>
    </dgm:pt>
    <dgm:pt modelId="{1E8653F9-9F0A-2940-A496-759970E46A9C}" type="pres">
      <dgm:prSet presAssocID="{A81B13CD-C77B-0A4F-ADA9-09103D92BECC}" presName="text_1" presStyleLbl="node1" presStyleIdx="0" presStyleCnt="3">
        <dgm:presLayoutVars>
          <dgm:bulletEnabled val="1"/>
        </dgm:presLayoutVars>
      </dgm:prSet>
      <dgm:spPr/>
    </dgm:pt>
    <dgm:pt modelId="{B9A0990D-9697-E94D-AFE3-C0FBC476B1A6}" type="pres">
      <dgm:prSet presAssocID="{A81B13CD-C77B-0A4F-ADA9-09103D92BECC}" presName="accent_1" presStyleCnt="0"/>
      <dgm:spPr/>
    </dgm:pt>
    <dgm:pt modelId="{1A907449-C4D8-4849-957B-8DE0DB60598F}" type="pres">
      <dgm:prSet presAssocID="{A81B13CD-C77B-0A4F-ADA9-09103D92BECC}" presName="accentRepeatNode" presStyleLbl="solidFgAcc1" presStyleIdx="0" presStyleCnt="3"/>
      <dgm:spPr>
        <a:solidFill>
          <a:schemeClr val="accent2"/>
        </a:solidFill>
      </dgm:spPr>
    </dgm:pt>
    <dgm:pt modelId="{AD8855C1-A072-D942-AAD2-086CDA233B1A}" type="pres">
      <dgm:prSet presAssocID="{131C39A4-37B5-1045-B698-D5A53767B3C2}" presName="text_2" presStyleLbl="node1" presStyleIdx="1" presStyleCnt="3">
        <dgm:presLayoutVars>
          <dgm:bulletEnabled val="1"/>
        </dgm:presLayoutVars>
      </dgm:prSet>
      <dgm:spPr/>
    </dgm:pt>
    <dgm:pt modelId="{46AD41F4-1A65-CB4C-BD87-2ECEDCE4D35A}" type="pres">
      <dgm:prSet presAssocID="{131C39A4-37B5-1045-B698-D5A53767B3C2}" presName="accent_2" presStyleCnt="0"/>
      <dgm:spPr/>
    </dgm:pt>
    <dgm:pt modelId="{42C3966C-35DD-2A48-AD59-93D64D24914C}" type="pres">
      <dgm:prSet presAssocID="{131C39A4-37B5-1045-B698-D5A53767B3C2}" presName="accentRepeatNode" presStyleLbl="solidFgAcc1" presStyleIdx="1" presStyleCnt="3"/>
      <dgm:spPr>
        <a:solidFill>
          <a:schemeClr val="tx2"/>
        </a:solidFill>
      </dgm:spPr>
    </dgm:pt>
    <dgm:pt modelId="{E5BD0FD3-E2A3-6F4B-9554-1C74FDBF57D4}" type="pres">
      <dgm:prSet presAssocID="{DD43D6A4-0AEA-1D46-9E05-640E3E5C187D}" presName="text_3" presStyleLbl="node1" presStyleIdx="2" presStyleCnt="3">
        <dgm:presLayoutVars>
          <dgm:bulletEnabled val="1"/>
        </dgm:presLayoutVars>
      </dgm:prSet>
      <dgm:spPr/>
    </dgm:pt>
    <dgm:pt modelId="{2670C34F-C34D-0A4B-B8C0-18E073A4DD28}" type="pres">
      <dgm:prSet presAssocID="{DD43D6A4-0AEA-1D46-9E05-640E3E5C187D}" presName="accent_3" presStyleCnt="0"/>
      <dgm:spPr/>
    </dgm:pt>
    <dgm:pt modelId="{28116209-F4E8-A24F-B724-B682F5ED7403}" type="pres">
      <dgm:prSet presAssocID="{DD43D6A4-0AEA-1D46-9E05-640E3E5C187D}" presName="accentRepeatNode" presStyleLbl="solidFgAcc1" presStyleIdx="2" presStyleCnt="3"/>
      <dgm:spPr/>
    </dgm:pt>
  </dgm:ptLst>
  <dgm:cxnLst>
    <dgm:cxn modelId="{CAA9D816-43CA-D44C-A32E-B0ACF3DF057A}" type="presOf" srcId="{A81B13CD-C77B-0A4F-ADA9-09103D92BECC}" destId="{1E8653F9-9F0A-2940-A496-759970E46A9C}" srcOrd="0" destOrd="0" presId="urn:microsoft.com/office/officeart/2008/layout/VerticalCurvedList"/>
    <dgm:cxn modelId="{A66A723B-B004-3442-A8EF-6A6CD427CB9B}" type="presOf" srcId="{D9CA6CB5-ECFF-B846-9181-71E9FF3A6A90}" destId="{98D9D6E0-E2AB-FF4E-A774-57EC5974885A}" srcOrd="0" destOrd="0" presId="urn:microsoft.com/office/officeart/2008/layout/VerticalCurvedList"/>
    <dgm:cxn modelId="{2FBC765C-5339-7A4D-80B4-720C6D55720E}" srcId="{D9CA6CB5-ECFF-B846-9181-71E9FF3A6A90}" destId="{DD43D6A4-0AEA-1D46-9E05-640E3E5C187D}" srcOrd="2" destOrd="0" parTransId="{01AC112C-771E-E543-82C2-50480B4184B4}" sibTransId="{934616FE-54BF-9F41-8ADE-30130228CCE6}"/>
    <dgm:cxn modelId="{BD8AEE61-AE00-9849-A635-494A378BBC72}" type="presOf" srcId="{131C39A4-37B5-1045-B698-D5A53767B3C2}" destId="{AD8855C1-A072-D942-AAD2-086CDA233B1A}" srcOrd="0" destOrd="0" presId="urn:microsoft.com/office/officeart/2008/layout/VerticalCurvedList"/>
    <dgm:cxn modelId="{D040154B-8AA1-3C47-A8C3-4DAB9AC2206D}" srcId="{D9CA6CB5-ECFF-B846-9181-71E9FF3A6A90}" destId="{A81B13CD-C77B-0A4F-ADA9-09103D92BECC}" srcOrd="0" destOrd="0" parTransId="{F334EFE5-2562-004B-BC38-9CE648E40207}" sibTransId="{F0C350F2-2E47-4443-9429-6FA040EEE4A9}"/>
    <dgm:cxn modelId="{00F0639C-7659-F144-886F-7C027D0775C3}" srcId="{D9CA6CB5-ECFF-B846-9181-71E9FF3A6A90}" destId="{131C39A4-37B5-1045-B698-D5A53767B3C2}" srcOrd="1" destOrd="0" parTransId="{4DCD272D-61AF-3748-91AA-C8DAF65EEFF0}" sibTransId="{6EF41B07-F429-C649-8669-310091C4D8B6}"/>
    <dgm:cxn modelId="{D8BF1EA4-DB80-4D4F-BB46-39EF95FA2EFC}" type="presOf" srcId="{DD43D6A4-0AEA-1D46-9E05-640E3E5C187D}" destId="{E5BD0FD3-E2A3-6F4B-9554-1C74FDBF57D4}" srcOrd="0" destOrd="0" presId="urn:microsoft.com/office/officeart/2008/layout/VerticalCurvedList"/>
    <dgm:cxn modelId="{1A5EADDC-BFE8-C446-82FE-30E463AD159A}" type="presOf" srcId="{F0C350F2-2E47-4443-9429-6FA040EEE4A9}" destId="{F3F25AB5-6880-184E-81BE-2F96A6E9B859}" srcOrd="0" destOrd="0" presId="urn:microsoft.com/office/officeart/2008/layout/VerticalCurvedList"/>
    <dgm:cxn modelId="{5B2DD0AB-2E5F-2D45-B3CD-08DE8CCA0EF8}" type="presParOf" srcId="{98D9D6E0-E2AB-FF4E-A774-57EC5974885A}" destId="{912385C7-887F-2848-BFD3-1022092B89A2}" srcOrd="0" destOrd="0" presId="urn:microsoft.com/office/officeart/2008/layout/VerticalCurvedList"/>
    <dgm:cxn modelId="{EC19C143-46F5-614C-ACDA-405F50581B73}" type="presParOf" srcId="{912385C7-887F-2848-BFD3-1022092B89A2}" destId="{C7CD9BDD-D33B-8D4B-BE24-9EA5783B287D}" srcOrd="0" destOrd="0" presId="urn:microsoft.com/office/officeart/2008/layout/VerticalCurvedList"/>
    <dgm:cxn modelId="{C05E416E-8E7D-2C42-8EB5-3F57DBD73E72}" type="presParOf" srcId="{C7CD9BDD-D33B-8D4B-BE24-9EA5783B287D}" destId="{95C130BE-749E-D648-9CC0-8425F64C6850}" srcOrd="0" destOrd="0" presId="urn:microsoft.com/office/officeart/2008/layout/VerticalCurvedList"/>
    <dgm:cxn modelId="{49FD8A8B-593A-F843-9D3A-1FC0A7DE9CE3}" type="presParOf" srcId="{C7CD9BDD-D33B-8D4B-BE24-9EA5783B287D}" destId="{F3F25AB5-6880-184E-81BE-2F96A6E9B859}" srcOrd="1" destOrd="0" presId="urn:microsoft.com/office/officeart/2008/layout/VerticalCurvedList"/>
    <dgm:cxn modelId="{7A6C530D-5838-B04D-878E-9E27313EFD59}" type="presParOf" srcId="{C7CD9BDD-D33B-8D4B-BE24-9EA5783B287D}" destId="{9544CB84-241E-1C4A-8FFB-D3A4901BDDFF}" srcOrd="2" destOrd="0" presId="urn:microsoft.com/office/officeart/2008/layout/VerticalCurvedList"/>
    <dgm:cxn modelId="{E7BDE61B-208C-094A-A518-1F306C543F25}" type="presParOf" srcId="{C7CD9BDD-D33B-8D4B-BE24-9EA5783B287D}" destId="{93540FEB-B276-C245-A13F-98D6DBCF8F80}" srcOrd="3" destOrd="0" presId="urn:microsoft.com/office/officeart/2008/layout/VerticalCurvedList"/>
    <dgm:cxn modelId="{0521DD44-07ED-4A44-AEC2-CCD9C35DE6DE}" type="presParOf" srcId="{912385C7-887F-2848-BFD3-1022092B89A2}" destId="{1E8653F9-9F0A-2940-A496-759970E46A9C}" srcOrd="1" destOrd="0" presId="urn:microsoft.com/office/officeart/2008/layout/VerticalCurvedList"/>
    <dgm:cxn modelId="{3A11D57D-5FAA-FD43-AF23-E2983137357D}" type="presParOf" srcId="{912385C7-887F-2848-BFD3-1022092B89A2}" destId="{B9A0990D-9697-E94D-AFE3-C0FBC476B1A6}" srcOrd="2" destOrd="0" presId="urn:microsoft.com/office/officeart/2008/layout/VerticalCurvedList"/>
    <dgm:cxn modelId="{3B0F1E68-AAE3-C64C-9E34-3DCDADA81648}" type="presParOf" srcId="{B9A0990D-9697-E94D-AFE3-C0FBC476B1A6}" destId="{1A907449-C4D8-4849-957B-8DE0DB60598F}" srcOrd="0" destOrd="0" presId="urn:microsoft.com/office/officeart/2008/layout/VerticalCurvedList"/>
    <dgm:cxn modelId="{14717180-74C2-9443-98B5-B4157822D94E}" type="presParOf" srcId="{912385C7-887F-2848-BFD3-1022092B89A2}" destId="{AD8855C1-A072-D942-AAD2-086CDA233B1A}" srcOrd="3" destOrd="0" presId="urn:microsoft.com/office/officeart/2008/layout/VerticalCurvedList"/>
    <dgm:cxn modelId="{9FC61B72-2A23-9749-B4B2-03372B407531}" type="presParOf" srcId="{912385C7-887F-2848-BFD3-1022092B89A2}" destId="{46AD41F4-1A65-CB4C-BD87-2ECEDCE4D35A}" srcOrd="4" destOrd="0" presId="urn:microsoft.com/office/officeart/2008/layout/VerticalCurvedList"/>
    <dgm:cxn modelId="{BF80ECD3-AD77-D04B-A8AF-1921454DEABF}" type="presParOf" srcId="{46AD41F4-1A65-CB4C-BD87-2ECEDCE4D35A}" destId="{42C3966C-35DD-2A48-AD59-93D64D24914C}" srcOrd="0" destOrd="0" presId="urn:microsoft.com/office/officeart/2008/layout/VerticalCurvedList"/>
    <dgm:cxn modelId="{4733B05D-F897-B948-BD93-CCC193366B5B}" type="presParOf" srcId="{912385C7-887F-2848-BFD3-1022092B89A2}" destId="{E5BD0FD3-E2A3-6F4B-9554-1C74FDBF57D4}" srcOrd="5" destOrd="0" presId="urn:microsoft.com/office/officeart/2008/layout/VerticalCurvedList"/>
    <dgm:cxn modelId="{98BBD87A-E95D-DF4F-91A0-4BDDAC0E83D9}" type="presParOf" srcId="{912385C7-887F-2848-BFD3-1022092B89A2}" destId="{2670C34F-C34D-0A4B-B8C0-18E073A4DD28}" srcOrd="6" destOrd="0" presId="urn:microsoft.com/office/officeart/2008/layout/VerticalCurvedList"/>
    <dgm:cxn modelId="{7F8D0498-6168-5C4E-9F9B-D3A2C01BC565}" type="presParOf" srcId="{2670C34F-C34D-0A4B-B8C0-18E073A4DD28}" destId="{28116209-F4E8-A24F-B724-B682F5ED740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07900E-DC24-4143-ABAC-0F577E42021C}" type="doc">
      <dgm:prSet loTypeId="urn:microsoft.com/office/officeart/2005/8/layout/arrow6" loCatId="" qsTypeId="urn:microsoft.com/office/officeart/2005/8/quickstyle/simple1" qsCatId="simple" csTypeId="urn:microsoft.com/office/officeart/2005/8/colors/accent1_2" csCatId="accent1" phldr="1"/>
      <dgm:spPr/>
      <dgm:t>
        <a:bodyPr/>
        <a:lstStyle/>
        <a:p>
          <a:endParaRPr lang="en-US"/>
        </a:p>
      </dgm:t>
    </dgm:pt>
    <dgm:pt modelId="{E759FD16-6E5E-8F44-B98F-BE443DE72CB7}">
      <dgm:prSet phldrT="[Text]"/>
      <dgm:spPr/>
      <dgm:t>
        <a:bodyPr/>
        <a:lstStyle/>
        <a:p>
          <a:r>
            <a:rPr lang="en-US" dirty="0"/>
            <a:t>Smart Art</a:t>
          </a:r>
        </a:p>
      </dgm:t>
    </dgm:pt>
    <dgm:pt modelId="{012C4026-0843-2445-9940-7AE9C1EA0DA1}" type="parTrans" cxnId="{AF6252B5-9F30-F34F-BF79-7407A959CAB9}">
      <dgm:prSet/>
      <dgm:spPr/>
      <dgm:t>
        <a:bodyPr/>
        <a:lstStyle/>
        <a:p>
          <a:endParaRPr lang="en-US"/>
        </a:p>
      </dgm:t>
    </dgm:pt>
    <dgm:pt modelId="{C145E023-C135-C546-B011-3E70E61B8765}" type="sibTrans" cxnId="{AF6252B5-9F30-F34F-BF79-7407A959CAB9}">
      <dgm:prSet/>
      <dgm:spPr/>
      <dgm:t>
        <a:bodyPr/>
        <a:lstStyle/>
        <a:p>
          <a:endParaRPr lang="en-US"/>
        </a:p>
      </dgm:t>
    </dgm:pt>
    <dgm:pt modelId="{6882C8D2-E262-C145-B69A-B14BCBEAB256}">
      <dgm:prSet phldrT="[Text]"/>
      <dgm:spPr/>
      <dgm:t>
        <a:bodyPr/>
        <a:lstStyle/>
        <a:p>
          <a:r>
            <a:rPr lang="en-US" dirty="0"/>
            <a:t>Options</a:t>
          </a:r>
        </a:p>
      </dgm:t>
    </dgm:pt>
    <dgm:pt modelId="{CC54904F-720C-364A-A1B3-8E008474DCA0}" type="parTrans" cxnId="{A530F19E-78FB-1542-8C62-9E26C84E609B}">
      <dgm:prSet/>
      <dgm:spPr/>
      <dgm:t>
        <a:bodyPr/>
        <a:lstStyle/>
        <a:p>
          <a:endParaRPr lang="en-US"/>
        </a:p>
      </dgm:t>
    </dgm:pt>
    <dgm:pt modelId="{05434275-B53B-DD4A-AB9A-8CFA4CA98E0F}" type="sibTrans" cxnId="{A530F19E-78FB-1542-8C62-9E26C84E609B}">
      <dgm:prSet/>
      <dgm:spPr/>
      <dgm:t>
        <a:bodyPr/>
        <a:lstStyle/>
        <a:p>
          <a:endParaRPr lang="en-US"/>
        </a:p>
      </dgm:t>
    </dgm:pt>
    <dgm:pt modelId="{F5288EC4-811E-B741-8033-2ED1F5583F74}" type="pres">
      <dgm:prSet presAssocID="{0207900E-DC24-4143-ABAC-0F577E42021C}" presName="compositeShape" presStyleCnt="0">
        <dgm:presLayoutVars>
          <dgm:chMax val="2"/>
          <dgm:dir/>
          <dgm:resizeHandles val="exact"/>
        </dgm:presLayoutVars>
      </dgm:prSet>
      <dgm:spPr/>
    </dgm:pt>
    <dgm:pt modelId="{C1BAC926-E063-C745-98EB-01EC42BEADD3}" type="pres">
      <dgm:prSet presAssocID="{0207900E-DC24-4143-ABAC-0F577E42021C}" presName="ribbon" presStyleLbl="node1" presStyleIdx="0" presStyleCnt="1"/>
      <dgm:spPr/>
    </dgm:pt>
    <dgm:pt modelId="{377DADFC-E3C6-744D-8208-DB194883B2AA}" type="pres">
      <dgm:prSet presAssocID="{0207900E-DC24-4143-ABAC-0F577E42021C}" presName="leftArrowText" presStyleLbl="node1" presStyleIdx="0" presStyleCnt="1">
        <dgm:presLayoutVars>
          <dgm:chMax val="0"/>
          <dgm:bulletEnabled val="1"/>
        </dgm:presLayoutVars>
      </dgm:prSet>
      <dgm:spPr/>
    </dgm:pt>
    <dgm:pt modelId="{64B9CB5B-A153-FD4B-8477-308572325209}" type="pres">
      <dgm:prSet presAssocID="{0207900E-DC24-4143-ABAC-0F577E42021C}" presName="rightArrowText" presStyleLbl="node1" presStyleIdx="0" presStyleCnt="1">
        <dgm:presLayoutVars>
          <dgm:chMax val="0"/>
          <dgm:bulletEnabled val="1"/>
        </dgm:presLayoutVars>
      </dgm:prSet>
      <dgm:spPr/>
    </dgm:pt>
  </dgm:ptLst>
  <dgm:cxnLst>
    <dgm:cxn modelId="{0D8E6B31-B269-3548-8BAA-C17FA38CAD25}" type="presOf" srcId="{6882C8D2-E262-C145-B69A-B14BCBEAB256}" destId="{64B9CB5B-A153-FD4B-8477-308572325209}" srcOrd="0" destOrd="0" presId="urn:microsoft.com/office/officeart/2005/8/layout/arrow6"/>
    <dgm:cxn modelId="{5B46D284-1E8E-5D46-BB50-A78C80F709EB}" type="presOf" srcId="{E759FD16-6E5E-8F44-B98F-BE443DE72CB7}" destId="{377DADFC-E3C6-744D-8208-DB194883B2AA}" srcOrd="0" destOrd="0" presId="urn:microsoft.com/office/officeart/2005/8/layout/arrow6"/>
    <dgm:cxn modelId="{A530F19E-78FB-1542-8C62-9E26C84E609B}" srcId="{0207900E-DC24-4143-ABAC-0F577E42021C}" destId="{6882C8D2-E262-C145-B69A-B14BCBEAB256}" srcOrd="1" destOrd="0" parTransId="{CC54904F-720C-364A-A1B3-8E008474DCA0}" sibTransId="{05434275-B53B-DD4A-AB9A-8CFA4CA98E0F}"/>
    <dgm:cxn modelId="{AF6252B5-9F30-F34F-BF79-7407A959CAB9}" srcId="{0207900E-DC24-4143-ABAC-0F577E42021C}" destId="{E759FD16-6E5E-8F44-B98F-BE443DE72CB7}" srcOrd="0" destOrd="0" parTransId="{012C4026-0843-2445-9940-7AE9C1EA0DA1}" sibTransId="{C145E023-C135-C546-B011-3E70E61B8765}"/>
    <dgm:cxn modelId="{E3E758E2-B747-0C44-9D0C-3C1F12DB2E7D}" type="presOf" srcId="{0207900E-DC24-4143-ABAC-0F577E42021C}" destId="{F5288EC4-811E-B741-8033-2ED1F5583F74}" srcOrd="0" destOrd="0" presId="urn:microsoft.com/office/officeart/2005/8/layout/arrow6"/>
    <dgm:cxn modelId="{37B2DE4A-FEE6-A449-A813-388DF2911F29}" type="presParOf" srcId="{F5288EC4-811E-B741-8033-2ED1F5583F74}" destId="{C1BAC926-E063-C745-98EB-01EC42BEADD3}" srcOrd="0" destOrd="0" presId="urn:microsoft.com/office/officeart/2005/8/layout/arrow6"/>
    <dgm:cxn modelId="{3A81B7D3-E2B0-EE4D-9ACB-1F6E6C3CA088}" type="presParOf" srcId="{F5288EC4-811E-B741-8033-2ED1F5583F74}" destId="{377DADFC-E3C6-744D-8208-DB194883B2AA}" srcOrd="1" destOrd="0" presId="urn:microsoft.com/office/officeart/2005/8/layout/arrow6"/>
    <dgm:cxn modelId="{73E4585F-DA5A-F140-8227-B3ADD9CAF97C}" type="presParOf" srcId="{F5288EC4-811E-B741-8033-2ED1F5583F74}" destId="{64B9CB5B-A153-FD4B-8477-308572325209}"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CA6CB5-ECFF-B846-9181-71E9FF3A6A9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A81B13CD-C77B-0A4F-ADA9-09103D92BECC}">
      <dgm:prSet phldrT="[Text]"/>
      <dgm:spPr/>
      <dgm:t>
        <a:bodyPr/>
        <a:lstStyle/>
        <a:p>
          <a:r>
            <a:rPr lang="en-US" dirty="0"/>
            <a:t>Make your bullets</a:t>
          </a:r>
        </a:p>
      </dgm:t>
    </dgm:pt>
    <dgm:pt modelId="{F334EFE5-2562-004B-BC38-9CE648E40207}" type="parTrans" cxnId="{D040154B-8AA1-3C47-A8C3-4DAB9AC2206D}">
      <dgm:prSet/>
      <dgm:spPr/>
      <dgm:t>
        <a:bodyPr/>
        <a:lstStyle/>
        <a:p>
          <a:endParaRPr lang="en-US"/>
        </a:p>
      </dgm:t>
    </dgm:pt>
    <dgm:pt modelId="{F0C350F2-2E47-4443-9429-6FA040EEE4A9}" type="sibTrans" cxnId="{D040154B-8AA1-3C47-A8C3-4DAB9AC2206D}">
      <dgm:prSet/>
      <dgm:spPr/>
      <dgm:t>
        <a:bodyPr/>
        <a:lstStyle/>
        <a:p>
          <a:endParaRPr lang="en-US"/>
        </a:p>
      </dgm:t>
    </dgm:pt>
    <dgm:pt modelId="{131C39A4-37B5-1045-B698-D5A53767B3C2}">
      <dgm:prSet phldrT="[Text]"/>
      <dgm:spPr/>
      <dgm:t>
        <a:bodyPr/>
        <a:lstStyle/>
        <a:p>
          <a:r>
            <a:rPr lang="en-US" dirty="0"/>
            <a:t>More dynamic with</a:t>
          </a:r>
        </a:p>
      </dgm:t>
    </dgm:pt>
    <dgm:pt modelId="{4DCD272D-61AF-3748-91AA-C8DAF65EEFF0}" type="parTrans" cxnId="{00F0639C-7659-F144-886F-7C027D0775C3}">
      <dgm:prSet/>
      <dgm:spPr/>
      <dgm:t>
        <a:bodyPr/>
        <a:lstStyle/>
        <a:p>
          <a:endParaRPr lang="en-US"/>
        </a:p>
      </dgm:t>
    </dgm:pt>
    <dgm:pt modelId="{6EF41B07-F429-C649-8669-310091C4D8B6}" type="sibTrans" cxnId="{00F0639C-7659-F144-886F-7C027D0775C3}">
      <dgm:prSet/>
      <dgm:spPr/>
      <dgm:t>
        <a:bodyPr/>
        <a:lstStyle/>
        <a:p>
          <a:endParaRPr lang="en-US"/>
        </a:p>
      </dgm:t>
    </dgm:pt>
    <dgm:pt modelId="{DD43D6A4-0AEA-1D46-9E05-640E3E5C187D}">
      <dgm:prSet phldrT="[Text]"/>
      <dgm:spPr/>
      <dgm:t>
        <a:bodyPr/>
        <a:lstStyle/>
        <a:p>
          <a:r>
            <a:rPr lang="en-US" dirty="0"/>
            <a:t>Smart art options</a:t>
          </a:r>
        </a:p>
      </dgm:t>
    </dgm:pt>
    <dgm:pt modelId="{01AC112C-771E-E543-82C2-50480B4184B4}" type="parTrans" cxnId="{2FBC765C-5339-7A4D-80B4-720C6D55720E}">
      <dgm:prSet/>
      <dgm:spPr/>
      <dgm:t>
        <a:bodyPr/>
        <a:lstStyle/>
        <a:p>
          <a:endParaRPr lang="en-US"/>
        </a:p>
      </dgm:t>
    </dgm:pt>
    <dgm:pt modelId="{934616FE-54BF-9F41-8ADE-30130228CCE6}" type="sibTrans" cxnId="{2FBC765C-5339-7A4D-80B4-720C6D55720E}">
      <dgm:prSet/>
      <dgm:spPr/>
      <dgm:t>
        <a:bodyPr/>
        <a:lstStyle/>
        <a:p>
          <a:endParaRPr lang="en-US"/>
        </a:p>
      </dgm:t>
    </dgm:pt>
    <dgm:pt modelId="{98D9D6E0-E2AB-FF4E-A774-57EC5974885A}" type="pres">
      <dgm:prSet presAssocID="{D9CA6CB5-ECFF-B846-9181-71E9FF3A6A90}" presName="Name0" presStyleCnt="0">
        <dgm:presLayoutVars>
          <dgm:chMax val="7"/>
          <dgm:chPref val="7"/>
          <dgm:dir/>
        </dgm:presLayoutVars>
      </dgm:prSet>
      <dgm:spPr/>
    </dgm:pt>
    <dgm:pt modelId="{912385C7-887F-2848-BFD3-1022092B89A2}" type="pres">
      <dgm:prSet presAssocID="{D9CA6CB5-ECFF-B846-9181-71E9FF3A6A90}" presName="Name1" presStyleCnt="0"/>
      <dgm:spPr/>
    </dgm:pt>
    <dgm:pt modelId="{C7CD9BDD-D33B-8D4B-BE24-9EA5783B287D}" type="pres">
      <dgm:prSet presAssocID="{D9CA6CB5-ECFF-B846-9181-71E9FF3A6A90}" presName="cycle" presStyleCnt="0"/>
      <dgm:spPr/>
    </dgm:pt>
    <dgm:pt modelId="{95C130BE-749E-D648-9CC0-8425F64C6850}" type="pres">
      <dgm:prSet presAssocID="{D9CA6CB5-ECFF-B846-9181-71E9FF3A6A90}" presName="srcNode" presStyleLbl="node1" presStyleIdx="0" presStyleCnt="3"/>
      <dgm:spPr/>
    </dgm:pt>
    <dgm:pt modelId="{F3F25AB5-6880-184E-81BE-2F96A6E9B859}" type="pres">
      <dgm:prSet presAssocID="{D9CA6CB5-ECFF-B846-9181-71E9FF3A6A90}" presName="conn" presStyleLbl="parChTrans1D2" presStyleIdx="0" presStyleCnt="1"/>
      <dgm:spPr/>
    </dgm:pt>
    <dgm:pt modelId="{9544CB84-241E-1C4A-8FFB-D3A4901BDDFF}" type="pres">
      <dgm:prSet presAssocID="{D9CA6CB5-ECFF-B846-9181-71E9FF3A6A90}" presName="extraNode" presStyleLbl="node1" presStyleIdx="0" presStyleCnt="3"/>
      <dgm:spPr/>
    </dgm:pt>
    <dgm:pt modelId="{93540FEB-B276-C245-A13F-98D6DBCF8F80}" type="pres">
      <dgm:prSet presAssocID="{D9CA6CB5-ECFF-B846-9181-71E9FF3A6A90}" presName="dstNode" presStyleLbl="node1" presStyleIdx="0" presStyleCnt="3"/>
      <dgm:spPr/>
    </dgm:pt>
    <dgm:pt modelId="{1E8653F9-9F0A-2940-A496-759970E46A9C}" type="pres">
      <dgm:prSet presAssocID="{A81B13CD-C77B-0A4F-ADA9-09103D92BECC}" presName="text_1" presStyleLbl="node1" presStyleIdx="0" presStyleCnt="3">
        <dgm:presLayoutVars>
          <dgm:bulletEnabled val="1"/>
        </dgm:presLayoutVars>
      </dgm:prSet>
      <dgm:spPr/>
    </dgm:pt>
    <dgm:pt modelId="{B9A0990D-9697-E94D-AFE3-C0FBC476B1A6}" type="pres">
      <dgm:prSet presAssocID="{A81B13CD-C77B-0A4F-ADA9-09103D92BECC}" presName="accent_1" presStyleCnt="0"/>
      <dgm:spPr/>
    </dgm:pt>
    <dgm:pt modelId="{1A907449-C4D8-4849-957B-8DE0DB60598F}" type="pres">
      <dgm:prSet presAssocID="{A81B13CD-C77B-0A4F-ADA9-09103D92BECC}" presName="accentRepeatNode" presStyleLbl="solidFgAcc1" presStyleIdx="0" presStyleCnt="3"/>
      <dgm:spPr>
        <a:solidFill>
          <a:schemeClr val="accent2"/>
        </a:solidFill>
      </dgm:spPr>
    </dgm:pt>
    <dgm:pt modelId="{AD8855C1-A072-D942-AAD2-086CDA233B1A}" type="pres">
      <dgm:prSet presAssocID="{131C39A4-37B5-1045-B698-D5A53767B3C2}" presName="text_2" presStyleLbl="node1" presStyleIdx="1" presStyleCnt="3">
        <dgm:presLayoutVars>
          <dgm:bulletEnabled val="1"/>
        </dgm:presLayoutVars>
      </dgm:prSet>
      <dgm:spPr/>
    </dgm:pt>
    <dgm:pt modelId="{46AD41F4-1A65-CB4C-BD87-2ECEDCE4D35A}" type="pres">
      <dgm:prSet presAssocID="{131C39A4-37B5-1045-B698-D5A53767B3C2}" presName="accent_2" presStyleCnt="0"/>
      <dgm:spPr/>
    </dgm:pt>
    <dgm:pt modelId="{42C3966C-35DD-2A48-AD59-93D64D24914C}" type="pres">
      <dgm:prSet presAssocID="{131C39A4-37B5-1045-B698-D5A53767B3C2}" presName="accentRepeatNode" presStyleLbl="solidFgAcc1" presStyleIdx="1" presStyleCnt="3"/>
      <dgm:spPr>
        <a:solidFill>
          <a:schemeClr val="tx2"/>
        </a:solidFill>
      </dgm:spPr>
    </dgm:pt>
    <dgm:pt modelId="{E5BD0FD3-E2A3-6F4B-9554-1C74FDBF57D4}" type="pres">
      <dgm:prSet presAssocID="{DD43D6A4-0AEA-1D46-9E05-640E3E5C187D}" presName="text_3" presStyleLbl="node1" presStyleIdx="2" presStyleCnt="3">
        <dgm:presLayoutVars>
          <dgm:bulletEnabled val="1"/>
        </dgm:presLayoutVars>
      </dgm:prSet>
      <dgm:spPr/>
    </dgm:pt>
    <dgm:pt modelId="{2670C34F-C34D-0A4B-B8C0-18E073A4DD28}" type="pres">
      <dgm:prSet presAssocID="{DD43D6A4-0AEA-1D46-9E05-640E3E5C187D}" presName="accent_3" presStyleCnt="0"/>
      <dgm:spPr/>
    </dgm:pt>
    <dgm:pt modelId="{28116209-F4E8-A24F-B724-B682F5ED7403}" type="pres">
      <dgm:prSet presAssocID="{DD43D6A4-0AEA-1D46-9E05-640E3E5C187D}" presName="accentRepeatNode" presStyleLbl="solidFgAcc1" presStyleIdx="2" presStyleCnt="3"/>
      <dgm:spPr/>
    </dgm:pt>
  </dgm:ptLst>
  <dgm:cxnLst>
    <dgm:cxn modelId="{CAA9D816-43CA-D44C-A32E-B0ACF3DF057A}" type="presOf" srcId="{A81B13CD-C77B-0A4F-ADA9-09103D92BECC}" destId="{1E8653F9-9F0A-2940-A496-759970E46A9C}" srcOrd="0" destOrd="0" presId="urn:microsoft.com/office/officeart/2008/layout/VerticalCurvedList"/>
    <dgm:cxn modelId="{A66A723B-B004-3442-A8EF-6A6CD427CB9B}" type="presOf" srcId="{D9CA6CB5-ECFF-B846-9181-71E9FF3A6A90}" destId="{98D9D6E0-E2AB-FF4E-A774-57EC5974885A}" srcOrd="0" destOrd="0" presId="urn:microsoft.com/office/officeart/2008/layout/VerticalCurvedList"/>
    <dgm:cxn modelId="{2FBC765C-5339-7A4D-80B4-720C6D55720E}" srcId="{D9CA6CB5-ECFF-B846-9181-71E9FF3A6A90}" destId="{DD43D6A4-0AEA-1D46-9E05-640E3E5C187D}" srcOrd="2" destOrd="0" parTransId="{01AC112C-771E-E543-82C2-50480B4184B4}" sibTransId="{934616FE-54BF-9F41-8ADE-30130228CCE6}"/>
    <dgm:cxn modelId="{BD8AEE61-AE00-9849-A635-494A378BBC72}" type="presOf" srcId="{131C39A4-37B5-1045-B698-D5A53767B3C2}" destId="{AD8855C1-A072-D942-AAD2-086CDA233B1A}" srcOrd="0" destOrd="0" presId="urn:microsoft.com/office/officeart/2008/layout/VerticalCurvedList"/>
    <dgm:cxn modelId="{D040154B-8AA1-3C47-A8C3-4DAB9AC2206D}" srcId="{D9CA6CB5-ECFF-B846-9181-71E9FF3A6A90}" destId="{A81B13CD-C77B-0A4F-ADA9-09103D92BECC}" srcOrd="0" destOrd="0" parTransId="{F334EFE5-2562-004B-BC38-9CE648E40207}" sibTransId="{F0C350F2-2E47-4443-9429-6FA040EEE4A9}"/>
    <dgm:cxn modelId="{00F0639C-7659-F144-886F-7C027D0775C3}" srcId="{D9CA6CB5-ECFF-B846-9181-71E9FF3A6A90}" destId="{131C39A4-37B5-1045-B698-D5A53767B3C2}" srcOrd="1" destOrd="0" parTransId="{4DCD272D-61AF-3748-91AA-C8DAF65EEFF0}" sibTransId="{6EF41B07-F429-C649-8669-310091C4D8B6}"/>
    <dgm:cxn modelId="{D8BF1EA4-DB80-4D4F-BB46-39EF95FA2EFC}" type="presOf" srcId="{DD43D6A4-0AEA-1D46-9E05-640E3E5C187D}" destId="{E5BD0FD3-E2A3-6F4B-9554-1C74FDBF57D4}" srcOrd="0" destOrd="0" presId="urn:microsoft.com/office/officeart/2008/layout/VerticalCurvedList"/>
    <dgm:cxn modelId="{1A5EADDC-BFE8-C446-82FE-30E463AD159A}" type="presOf" srcId="{F0C350F2-2E47-4443-9429-6FA040EEE4A9}" destId="{F3F25AB5-6880-184E-81BE-2F96A6E9B859}" srcOrd="0" destOrd="0" presId="urn:microsoft.com/office/officeart/2008/layout/VerticalCurvedList"/>
    <dgm:cxn modelId="{5B2DD0AB-2E5F-2D45-B3CD-08DE8CCA0EF8}" type="presParOf" srcId="{98D9D6E0-E2AB-FF4E-A774-57EC5974885A}" destId="{912385C7-887F-2848-BFD3-1022092B89A2}" srcOrd="0" destOrd="0" presId="urn:microsoft.com/office/officeart/2008/layout/VerticalCurvedList"/>
    <dgm:cxn modelId="{EC19C143-46F5-614C-ACDA-405F50581B73}" type="presParOf" srcId="{912385C7-887F-2848-BFD3-1022092B89A2}" destId="{C7CD9BDD-D33B-8D4B-BE24-9EA5783B287D}" srcOrd="0" destOrd="0" presId="urn:microsoft.com/office/officeart/2008/layout/VerticalCurvedList"/>
    <dgm:cxn modelId="{C05E416E-8E7D-2C42-8EB5-3F57DBD73E72}" type="presParOf" srcId="{C7CD9BDD-D33B-8D4B-BE24-9EA5783B287D}" destId="{95C130BE-749E-D648-9CC0-8425F64C6850}" srcOrd="0" destOrd="0" presId="urn:microsoft.com/office/officeart/2008/layout/VerticalCurvedList"/>
    <dgm:cxn modelId="{49FD8A8B-593A-F843-9D3A-1FC0A7DE9CE3}" type="presParOf" srcId="{C7CD9BDD-D33B-8D4B-BE24-9EA5783B287D}" destId="{F3F25AB5-6880-184E-81BE-2F96A6E9B859}" srcOrd="1" destOrd="0" presId="urn:microsoft.com/office/officeart/2008/layout/VerticalCurvedList"/>
    <dgm:cxn modelId="{7A6C530D-5838-B04D-878E-9E27313EFD59}" type="presParOf" srcId="{C7CD9BDD-D33B-8D4B-BE24-9EA5783B287D}" destId="{9544CB84-241E-1C4A-8FFB-D3A4901BDDFF}" srcOrd="2" destOrd="0" presId="urn:microsoft.com/office/officeart/2008/layout/VerticalCurvedList"/>
    <dgm:cxn modelId="{E7BDE61B-208C-094A-A518-1F306C543F25}" type="presParOf" srcId="{C7CD9BDD-D33B-8D4B-BE24-9EA5783B287D}" destId="{93540FEB-B276-C245-A13F-98D6DBCF8F80}" srcOrd="3" destOrd="0" presId="urn:microsoft.com/office/officeart/2008/layout/VerticalCurvedList"/>
    <dgm:cxn modelId="{0521DD44-07ED-4A44-AEC2-CCD9C35DE6DE}" type="presParOf" srcId="{912385C7-887F-2848-BFD3-1022092B89A2}" destId="{1E8653F9-9F0A-2940-A496-759970E46A9C}" srcOrd="1" destOrd="0" presId="urn:microsoft.com/office/officeart/2008/layout/VerticalCurvedList"/>
    <dgm:cxn modelId="{3A11D57D-5FAA-FD43-AF23-E2983137357D}" type="presParOf" srcId="{912385C7-887F-2848-BFD3-1022092B89A2}" destId="{B9A0990D-9697-E94D-AFE3-C0FBC476B1A6}" srcOrd="2" destOrd="0" presId="urn:microsoft.com/office/officeart/2008/layout/VerticalCurvedList"/>
    <dgm:cxn modelId="{3B0F1E68-AAE3-C64C-9E34-3DCDADA81648}" type="presParOf" srcId="{B9A0990D-9697-E94D-AFE3-C0FBC476B1A6}" destId="{1A907449-C4D8-4849-957B-8DE0DB60598F}" srcOrd="0" destOrd="0" presId="urn:microsoft.com/office/officeart/2008/layout/VerticalCurvedList"/>
    <dgm:cxn modelId="{14717180-74C2-9443-98B5-B4157822D94E}" type="presParOf" srcId="{912385C7-887F-2848-BFD3-1022092B89A2}" destId="{AD8855C1-A072-D942-AAD2-086CDA233B1A}" srcOrd="3" destOrd="0" presId="urn:microsoft.com/office/officeart/2008/layout/VerticalCurvedList"/>
    <dgm:cxn modelId="{9FC61B72-2A23-9749-B4B2-03372B407531}" type="presParOf" srcId="{912385C7-887F-2848-BFD3-1022092B89A2}" destId="{46AD41F4-1A65-CB4C-BD87-2ECEDCE4D35A}" srcOrd="4" destOrd="0" presId="urn:microsoft.com/office/officeart/2008/layout/VerticalCurvedList"/>
    <dgm:cxn modelId="{BF80ECD3-AD77-D04B-A8AF-1921454DEABF}" type="presParOf" srcId="{46AD41F4-1A65-CB4C-BD87-2ECEDCE4D35A}" destId="{42C3966C-35DD-2A48-AD59-93D64D24914C}" srcOrd="0" destOrd="0" presId="urn:microsoft.com/office/officeart/2008/layout/VerticalCurvedList"/>
    <dgm:cxn modelId="{4733B05D-F897-B948-BD93-CCC193366B5B}" type="presParOf" srcId="{912385C7-887F-2848-BFD3-1022092B89A2}" destId="{E5BD0FD3-E2A3-6F4B-9554-1C74FDBF57D4}" srcOrd="5" destOrd="0" presId="urn:microsoft.com/office/officeart/2008/layout/VerticalCurvedList"/>
    <dgm:cxn modelId="{98BBD87A-E95D-DF4F-91A0-4BDDAC0E83D9}" type="presParOf" srcId="{912385C7-887F-2848-BFD3-1022092B89A2}" destId="{2670C34F-C34D-0A4B-B8C0-18E073A4DD28}" srcOrd="6" destOrd="0" presId="urn:microsoft.com/office/officeart/2008/layout/VerticalCurvedList"/>
    <dgm:cxn modelId="{7F8D0498-6168-5C4E-9F9B-D3A2C01BC565}" type="presParOf" srcId="{2670C34F-C34D-0A4B-B8C0-18E073A4DD28}" destId="{28116209-F4E8-A24F-B724-B682F5ED740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207900E-DC24-4143-ABAC-0F577E42021C}" type="doc">
      <dgm:prSet loTypeId="urn:microsoft.com/office/officeart/2005/8/layout/arrow6" loCatId="" qsTypeId="urn:microsoft.com/office/officeart/2005/8/quickstyle/simple1" qsCatId="simple" csTypeId="urn:microsoft.com/office/officeart/2005/8/colors/accent1_2" csCatId="accent1" phldr="1"/>
      <dgm:spPr/>
      <dgm:t>
        <a:bodyPr/>
        <a:lstStyle/>
        <a:p>
          <a:endParaRPr lang="en-US"/>
        </a:p>
      </dgm:t>
    </dgm:pt>
    <dgm:pt modelId="{E759FD16-6E5E-8F44-B98F-BE443DE72CB7}">
      <dgm:prSet phldrT="[Text]"/>
      <dgm:spPr/>
      <dgm:t>
        <a:bodyPr/>
        <a:lstStyle/>
        <a:p>
          <a:r>
            <a:rPr lang="en-US" dirty="0"/>
            <a:t>Smart Art</a:t>
          </a:r>
        </a:p>
      </dgm:t>
    </dgm:pt>
    <dgm:pt modelId="{012C4026-0843-2445-9940-7AE9C1EA0DA1}" type="parTrans" cxnId="{AF6252B5-9F30-F34F-BF79-7407A959CAB9}">
      <dgm:prSet/>
      <dgm:spPr/>
      <dgm:t>
        <a:bodyPr/>
        <a:lstStyle/>
        <a:p>
          <a:endParaRPr lang="en-US"/>
        </a:p>
      </dgm:t>
    </dgm:pt>
    <dgm:pt modelId="{C145E023-C135-C546-B011-3E70E61B8765}" type="sibTrans" cxnId="{AF6252B5-9F30-F34F-BF79-7407A959CAB9}">
      <dgm:prSet/>
      <dgm:spPr/>
      <dgm:t>
        <a:bodyPr/>
        <a:lstStyle/>
        <a:p>
          <a:endParaRPr lang="en-US"/>
        </a:p>
      </dgm:t>
    </dgm:pt>
    <dgm:pt modelId="{6882C8D2-E262-C145-B69A-B14BCBEAB256}">
      <dgm:prSet phldrT="[Text]"/>
      <dgm:spPr/>
      <dgm:t>
        <a:bodyPr/>
        <a:lstStyle/>
        <a:p>
          <a:r>
            <a:rPr lang="en-US" dirty="0"/>
            <a:t>Options</a:t>
          </a:r>
        </a:p>
      </dgm:t>
    </dgm:pt>
    <dgm:pt modelId="{CC54904F-720C-364A-A1B3-8E008474DCA0}" type="parTrans" cxnId="{A530F19E-78FB-1542-8C62-9E26C84E609B}">
      <dgm:prSet/>
      <dgm:spPr/>
      <dgm:t>
        <a:bodyPr/>
        <a:lstStyle/>
        <a:p>
          <a:endParaRPr lang="en-US"/>
        </a:p>
      </dgm:t>
    </dgm:pt>
    <dgm:pt modelId="{05434275-B53B-DD4A-AB9A-8CFA4CA98E0F}" type="sibTrans" cxnId="{A530F19E-78FB-1542-8C62-9E26C84E609B}">
      <dgm:prSet/>
      <dgm:spPr/>
      <dgm:t>
        <a:bodyPr/>
        <a:lstStyle/>
        <a:p>
          <a:endParaRPr lang="en-US"/>
        </a:p>
      </dgm:t>
    </dgm:pt>
    <dgm:pt modelId="{F5288EC4-811E-B741-8033-2ED1F5583F74}" type="pres">
      <dgm:prSet presAssocID="{0207900E-DC24-4143-ABAC-0F577E42021C}" presName="compositeShape" presStyleCnt="0">
        <dgm:presLayoutVars>
          <dgm:chMax val="2"/>
          <dgm:dir/>
          <dgm:resizeHandles val="exact"/>
        </dgm:presLayoutVars>
      </dgm:prSet>
      <dgm:spPr/>
    </dgm:pt>
    <dgm:pt modelId="{C1BAC926-E063-C745-98EB-01EC42BEADD3}" type="pres">
      <dgm:prSet presAssocID="{0207900E-DC24-4143-ABAC-0F577E42021C}" presName="ribbon" presStyleLbl="node1" presStyleIdx="0" presStyleCnt="1"/>
      <dgm:spPr/>
    </dgm:pt>
    <dgm:pt modelId="{377DADFC-E3C6-744D-8208-DB194883B2AA}" type="pres">
      <dgm:prSet presAssocID="{0207900E-DC24-4143-ABAC-0F577E42021C}" presName="leftArrowText" presStyleLbl="node1" presStyleIdx="0" presStyleCnt="1">
        <dgm:presLayoutVars>
          <dgm:chMax val="0"/>
          <dgm:bulletEnabled val="1"/>
        </dgm:presLayoutVars>
      </dgm:prSet>
      <dgm:spPr/>
    </dgm:pt>
    <dgm:pt modelId="{64B9CB5B-A153-FD4B-8477-308572325209}" type="pres">
      <dgm:prSet presAssocID="{0207900E-DC24-4143-ABAC-0F577E42021C}" presName="rightArrowText" presStyleLbl="node1" presStyleIdx="0" presStyleCnt="1">
        <dgm:presLayoutVars>
          <dgm:chMax val="0"/>
          <dgm:bulletEnabled val="1"/>
        </dgm:presLayoutVars>
      </dgm:prSet>
      <dgm:spPr/>
    </dgm:pt>
  </dgm:ptLst>
  <dgm:cxnLst>
    <dgm:cxn modelId="{0D8E6B31-B269-3548-8BAA-C17FA38CAD25}" type="presOf" srcId="{6882C8D2-E262-C145-B69A-B14BCBEAB256}" destId="{64B9CB5B-A153-FD4B-8477-308572325209}" srcOrd="0" destOrd="0" presId="urn:microsoft.com/office/officeart/2005/8/layout/arrow6"/>
    <dgm:cxn modelId="{5B46D284-1E8E-5D46-BB50-A78C80F709EB}" type="presOf" srcId="{E759FD16-6E5E-8F44-B98F-BE443DE72CB7}" destId="{377DADFC-E3C6-744D-8208-DB194883B2AA}" srcOrd="0" destOrd="0" presId="urn:microsoft.com/office/officeart/2005/8/layout/arrow6"/>
    <dgm:cxn modelId="{A530F19E-78FB-1542-8C62-9E26C84E609B}" srcId="{0207900E-DC24-4143-ABAC-0F577E42021C}" destId="{6882C8D2-E262-C145-B69A-B14BCBEAB256}" srcOrd="1" destOrd="0" parTransId="{CC54904F-720C-364A-A1B3-8E008474DCA0}" sibTransId="{05434275-B53B-DD4A-AB9A-8CFA4CA98E0F}"/>
    <dgm:cxn modelId="{AF6252B5-9F30-F34F-BF79-7407A959CAB9}" srcId="{0207900E-DC24-4143-ABAC-0F577E42021C}" destId="{E759FD16-6E5E-8F44-B98F-BE443DE72CB7}" srcOrd="0" destOrd="0" parTransId="{012C4026-0843-2445-9940-7AE9C1EA0DA1}" sibTransId="{C145E023-C135-C546-B011-3E70E61B8765}"/>
    <dgm:cxn modelId="{E3E758E2-B747-0C44-9D0C-3C1F12DB2E7D}" type="presOf" srcId="{0207900E-DC24-4143-ABAC-0F577E42021C}" destId="{F5288EC4-811E-B741-8033-2ED1F5583F74}" srcOrd="0" destOrd="0" presId="urn:microsoft.com/office/officeart/2005/8/layout/arrow6"/>
    <dgm:cxn modelId="{37B2DE4A-FEE6-A449-A813-388DF2911F29}" type="presParOf" srcId="{F5288EC4-811E-B741-8033-2ED1F5583F74}" destId="{C1BAC926-E063-C745-98EB-01EC42BEADD3}" srcOrd="0" destOrd="0" presId="urn:microsoft.com/office/officeart/2005/8/layout/arrow6"/>
    <dgm:cxn modelId="{3A81B7D3-E2B0-EE4D-9ACB-1F6E6C3CA088}" type="presParOf" srcId="{F5288EC4-811E-B741-8033-2ED1F5583F74}" destId="{377DADFC-E3C6-744D-8208-DB194883B2AA}" srcOrd="1" destOrd="0" presId="urn:microsoft.com/office/officeart/2005/8/layout/arrow6"/>
    <dgm:cxn modelId="{73E4585F-DA5A-F140-8227-B3ADD9CAF97C}" type="presParOf" srcId="{F5288EC4-811E-B741-8033-2ED1F5583F74}" destId="{64B9CB5B-A153-FD4B-8477-308572325209}"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9CA6CB5-ECFF-B846-9181-71E9FF3A6A9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A81B13CD-C77B-0A4F-ADA9-09103D92BECC}">
      <dgm:prSet phldrT="[Text]"/>
      <dgm:spPr/>
      <dgm:t>
        <a:bodyPr/>
        <a:lstStyle/>
        <a:p>
          <a:r>
            <a:rPr lang="en-US" dirty="0"/>
            <a:t>Make your bullets</a:t>
          </a:r>
        </a:p>
      </dgm:t>
    </dgm:pt>
    <dgm:pt modelId="{F334EFE5-2562-004B-BC38-9CE648E40207}" type="parTrans" cxnId="{D040154B-8AA1-3C47-A8C3-4DAB9AC2206D}">
      <dgm:prSet/>
      <dgm:spPr/>
      <dgm:t>
        <a:bodyPr/>
        <a:lstStyle/>
        <a:p>
          <a:endParaRPr lang="en-US"/>
        </a:p>
      </dgm:t>
    </dgm:pt>
    <dgm:pt modelId="{F0C350F2-2E47-4443-9429-6FA040EEE4A9}" type="sibTrans" cxnId="{D040154B-8AA1-3C47-A8C3-4DAB9AC2206D}">
      <dgm:prSet/>
      <dgm:spPr/>
      <dgm:t>
        <a:bodyPr/>
        <a:lstStyle/>
        <a:p>
          <a:endParaRPr lang="en-US"/>
        </a:p>
      </dgm:t>
    </dgm:pt>
    <dgm:pt modelId="{131C39A4-37B5-1045-B698-D5A53767B3C2}">
      <dgm:prSet phldrT="[Text]"/>
      <dgm:spPr/>
      <dgm:t>
        <a:bodyPr/>
        <a:lstStyle/>
        <a:p>
          <a:r>
            <a:rPr lang="en-US" dirty="0"/>
            <a:t>More dynamic with</a:t>
          </a:r>
        </a:p>
      </dgm:t>
    </dgm:pt>
    <dgm:pt modelId="{4DCD272D-61AF-3748-91AA-C8DAF65EEFF0}" type="parTrans" cxnId="{00F0639C-7659-F144-886F-7C027D0775C3}">
      <dgm:prSet/>
      <dgm:spPr/>
      <dgm:t>
        <a:bodyPr/>
        <a:lstStyle/>
        <a:p>
          <a:endParaRPr lang="en-US"/>
        </a:p>
      </dgm:t>
    </dgm:pt>
    <dgm:pt modelId="{6EF41B07-F429-C649-8669-310091C4D8B6}" type="sibTrans" cxnId="{00F0639C-7659-F144-886F-7C027D0775C3}">
      <dgm:prSet/>
      <dgm:spPr/>
      <dgm:t>
        <a:bodyPr/>
        <a:lstStyle/>
        <a:p>
          <a:endParaRPr lang="en-US"/>
        </a:p>
      </dgm:t>
    </dgm:pt>
    <dgm:pt modelId="{DD43D6A4-0AEA-1D46-9E05-640E3E5C187D}">
      <dgm:prSet phldrT="[Text]"/>
      <dgm:spPr/>
      <dgm:t>
        <a:bodyPr/>
        <a:lstStyle/>
        <a:p>
          <a:r>
            <a:rPr lang="en-US" dirty="0"/>
            <a:t>Smart art options</a:t>
          </a:r>
        </a:p>
      </dgm:t>
    </dgm:pt>
    <dgm:pt modelId="{01AC112C-771E-E543-82C2-50480B4184B4}" type="parTrans" cxnId="{2FBC765C-5339-7A4D-80B4-720C6D55720E}">
      <dgm:prSet/>
      <dgm:spPr/>
      <dgm:t>
        <a:bodyPr/>
        <a:lstStyle/>
        <a:p>
          <a:endParaRPr lang="en-US"/>
        </a:p>
      </dgm:t>
    </dgm:pt>
    <dgm:pt modelId="{934616FE-54BF-9F41-8ADE-30130228CCE6}" type="sibTrans" cxnId="{2FBC765C-5339-7A4D-80B4-720C6D55720E}">
      <dgm:prSet/>
      <dgm:spPr/>
      <dgm:t>
        <a:bodyPr/>
        <a:lstStyle/>
        <a:p>
          <a:endParaRPr lang="en-US"/>
        </a:p>
      </dgm:t>
    </dgm:pt>
    <dgm:pt modelId="{98D9D6E0-E2AB-FF4E-A774-57EC5974885A}" type="pres">
      <dgm:prSet presAssocID="{D9CA6CB5-ECFF-B846-9181-71E9FF3A6A90}" presName="Name0" presStyleCnt="0">
        <dgm:presLayoutVars>
          <dgm:chMax val="7"/>
          <dgm:chPref val="7"/>
          <dgm:dir/>
        </dgm:presLayoutVars>
      </dgm:prSet>
      <dgm:spPr/>
    </dgm:pt>
    <dgm:pt modelId="{912385C7-887F-2848-BFD3-1022092B89A2}" type="pres">
      <dgm:prSet presAssocID="{D9CA6CB5-ECFF-B846-9181-71E9FF3A6A90}" presName="Name1" presStyleCnt="0"/>
      <dgm:spPr/>
    </dgm:pt>
    <dgm:pt modelId="{C7CD9BDD-D33B-8D4B-BE24-9EA5783B287D}" type="pres">
      <dgm:prSet presAssocID="{D9CA6CB5-ECFF-B846-9181-71E9FF3A6A90}" presName="cycle" presStyleCnt="0"/>
      <dgm:spPr/>
    </dgm:pt>
    <dgm:pt modelId="{95C130BE-749E-D648-9CC0-8425F64C6850}" type="pres">
      <dgm:prSet presAssocID="{D9CA6CB5-ECFF-B846-9181-71E9FF3A6A90}" presName="srcNode" presStyleLbl="node1" presStyleIdx="0" presStyleCnt="3"/>
      <dgm:spPr/>
    </dgm:pt>
    <dgm:pt modelId="{F3F25AB5-6880-184E-81BE-2F96A6E9B859}" type="pres">
      <dgm:prSet presAssocID="{D9CA6CB5-ECFF-B846-9181-71E9FF3A6A90}" presName="conn" presStyleLbl="parChTrans1D2" presStyleIdx="0" presStyleCnt="1"/>
      <dgm:spPr/>
    </dgm:pt>
    <dgm:pt modelId="{9544CB84-241E-1C4A-8FFB-D3A4901BDDFF}" type="pres">
      <dgm:prSet presAssocID="{D9CA6CB5-ECFF-B846-9181-71E9FF3A6A90}" presName="extraNode" presStyleLbl="node1" presStyleIdx="0" presStyleCnt="3"/>
      <dgm:spPr/>
    </dgm:pt>
    <dgm:pt modelId="{93540FEB-B276-C245-A13F-98D6DBCF8F80}" type="pres">
      <dgm:prSet presAssocID="{D9CA6CB5-ECFF-B846-9181-71E9FF3A6A90}" presName="dstNode" presStyleLbl="node1" presStyleIdx="0" presStyleCnt="3"/>
      <dgm:spPr/>
    </dgm:pt>
    <dgm:pt modelId="{1E8653F9-9F0A-2940-A496-759970E46A9C}" type="pres">
      <dgm:prSet presAssocID="{A81B13CD-C77B-0A4F-ADA9-09103D92BECC}" presName="text_1" presStyleLbl="node1" presStyleIdx="0" presStyleCnt="3">
        <dgm:presLayoutVars>
          <dgm:bulletEnabled val="1"/>
        </dgm:presLayoutVars>
      </dgm:prSet>
      <dgm:spPr/>
    </dgm:pt>
    <dgm:pt modelId="{B9A0990D-9697-E94D-AFE3-C0FBC476B1A6}" type="pres">
      <dgm:prSet presAssocID="{A81B13CD-C77B-0A4F-ADA9-09103D92BECC}" presName="accent_1" presStyleCnt="0"/>
      <dgm:spPr/>
    </dgm:pt>
    <dgm:pt modelId="{1A907449-C4D8-4849-957B-8DE0DB60598F}" type="pres">
      <dgm:prSet presAssocID="{A81B13CD-C77B-0A4F-ADA9-09103D92BECC}" presName="accentRepeatNode" presStyleLbl="solidFgAcc1" presStyleIdx="0" presStyleCnt="3"/>
      <dgm:spPr>
        <a:solidFill>
          <a:schemeClr val="accent2"/>
        </a:solidFill>
      </dgm:spPr>
    </dgm:pt>
    <dgm:pt modelId="{AD8855C1-A072-D942-AAD2-086CDA233B1A}" type="pres">
      <dgm:prSet presAssocID="{131C39A4-37B5-1045-B698-D5A53767B3C2}" presName="text_2" presStyleLbl="node1" presStyleIdx="1" presStyleCnt="3">
        <dgm:presLayoutVars>
          <dgm:bulletEnabled val="1"/>
        </dgm:presLayoutVars>
      </dgm:prSet>
      <dgm:spPr/>
    </dgm:pt>
    <dgm:pt modelId="{46AD41F4-1A65-CB4C-BD87-2ECEDCE4D35A}" type="pres">
      <dgm:prSet presAssocID="{131C39A4-37B5-1045-B698-D5A53767B3C2}" presName="accent_2" presStyleCnt="0"/>
      <dgm:spPr/>
    </dgm:pt>
    <dgm:pt modelId="{42C3966C-35DD-2A48-AD59-93D64D24914C}" type="pres">
      <dgm:prSet presAssocID="{131C39A4-37B5-1045-B698-D5A53767B3C2}" presName="accentRepeatNode" presStyleLbl="solidFgAcc1" presStyleIdx="1" presStyleCnt="3"/>
      <dgm:spPr>
        <a:solidFill>
          <a:schemeClr val="tx2"/>
        </a:solidFill>
      </dgm:spPr>
    </dgm:pt>
    <dgm:pt modelId="{E5BD0FD3-E2A3-6F4B-9554-1C74FDBF57D4}" type="pres">
      <dgm:prSet presAssocID="{DD43D6A4-0AEA-1D46-9E05-640E3E5C187D}" presName="text_3" presStyleLbl="node1" presStyleIdx="2" presStyleCnt="3">
        <dgm:presLayoutVars>
          <dgm:bulletEnabled val="1"/>
        </dgm:presLayoutVars>
      </dgm:prSet>
      <dgm:spPr/>
    </dgm:pt>
    <dgm:pt modelId="{2670C34F-C34D-0A4B-B8C0-18E073A4DD28}" type="pres">
      <dgm:prSet presAssocID="{DD43D6A4-0AEA-1D46-9E05-640E3E5C187D}" presName="accent_3" presStyleCnt="0"/>
      <dgm:spPr/>
    </dgm:pt>
    <dgm:pt modelId="{28116209-F4E8-A24F-B724-B682F5ED7403}" type="pres">
      <dgm:prSet presAssocID="{DD43D6A4-0AEA-1D46-9E05-640E3E5C187D}" presName="accentRepeatNode" presStyleLbl="solidFgAcc1" presStyleIdx="2" presStyleCnt="3"/>
      <dgm:spPr/>
    </dgm:pt>
  </dgm:ptLst>
  <dgm:cxnLst>
    <dgm:cxn modelId="{CAA9D816-43CA-D44C-A32E-B0ACF3DF057A}" type="presOf" srcId="{A81B13CD-C77B-0A4F-ADA9-09103D92BECC}" destId="{1E8653F9-9F0A-2940-A496-759970E46A9C}" srcOrd="0" destOrd="0" presId="urn:microsoft.com/office/officeart/2008/layout/VerticalCurvedList"/>
    <dgm:cxn modelId="{A66A723B-B004-3442-A8EF-6A6CD427CB9B}" type="presOf" srcId="{D9CA6CB5-ECFF-B846-9181-71E9FF3A6A90}" destId="{98D9D6E0-E2AB-FF4E-A774-57EC5974885A}" srcOrd="0" destOrd="0" presId="urn:microsoft.com/office/officeart/2008/layout/VerticalCurvedList"/>
    <dgm:cxn modelId="{2FBC765C-5339-7A4D-80B4-720C6D55720E}" srcId="{D9CA6CB5-ECFF-B846-9181-71E9FF3A6A90}" destId="{DD43D6A4-0AEA-1D46-9E05-640E3E5C187D}" srcOrd="2" destOrd="0" parTransId="{01AC112C-771E-E543-82C2-50480B4184B4}" sibTransId="{934616FE-54BF-9F41-8ADE-30130228CCE6}"/>
    <dgm:cxn modelId="{BD8AEE61-AE00-9849-A635-494A378BBC72}" type="presOf" srcId="{131C39A4-37B5-1045-B698-D5A53767B3C2}" destId="{AD8855C1-A072-D942-AAD2-086CDA233B1A}" srcOrd="0" destOrd="0" presId="urn:microsoft.com/office/officeart/2008/layout/VerticalCurvedList"/>
    <dgm:cxn modelId="{D040154B-8AA1-3C47-A8C3-4DAB9AC2206D}" srcId="{D9CA6CB5-ECFF-B846-9181-71E9FF3A6A90}" destId="{A81B13CD-C77B-0A4F-ADA9-09103D92BECC}" srcOrd="0" destOrd="0" parTransId="{F334EFE5-2562-004B-BC38-9CE648E40207}" sibTransId="{F0C350F2-2E47-4443-9429-6FA040EEE4A9}"/>
    <dgm:cxn modelId="{00F0639C-7659-F144-886F-7C027D0775C3}" srcId="{D9CA6CB5-ECFF-B846-9181-71E9FF3A6A90}" destId="{131C39A4-37B5-1045-B698-D5A53767B3C2}" srcOrd="1" destOrd="0" parTransId="{4DCD272D-61AF-3748-91AA-C8DAF65EEFF0}" sibTransId="{6EF41B07-F429-C649-8669-310091C4D8B6}"/>
    <dgm:cxn modelId="{D8BF1EA4-DB80-4D4F-BB46-39EF95FA2EFC}" type="presOf" srcId="{DD43D6A4-0AEA-1D46-9E05-640E3E5C187D}" destId="{E5BD0FD3-E2A3-6F4B-9554-1C74FDBF57D4}" srcOrd="0" destOrd="0" presId="urn:microsoft.com/office/officeart/2008/layout/VerticalCurvedList"/>
    <dgm:cxn modelId="{1A5EADDC-BFE8-C446-82FE-30E463AD159A}" type="presOf" srcId="{F0C350F2-2E47-4443-9429-6FA040EEE4A9}" destId="{F3F25AB5-6880-184E-81BE-2F96A6E9B859}" srcOrd="0" destOrd="0" presId="urn:microsoft.com/office/officeart/2008/layout/VerticalCurvedList"/>
    <dgm:cxn modelId="{5B2DD0AB-2E5F-2D45-B3CD-08DE8CCA0EF8}" type="presParOf" srcId="{98D9D6E0-E2AB-FF4E-A774-57EC5974885A}" destId="{912385C7-887F-2848-BFD3-1022092B89A2}" srcOrd="0" destOrd="0" presId="urn:microsoft.com/office/officeart/2008/layout/VerticalCurvedList"/>
    <dgm:cxn modelId="{EC19C143-46F5-614C-ACDA-405F50581B73}" type="presParOf" srcId="{912385C7-887F-2848-BFD3-1022092B89A2}" destId="{C7CD9BDD-D33B-8D4B-BE24-9EA5783B287D}" srcOrd="0" destOrd="0" presId="urn:microsoft.com/office/officeart/2008/layout/VerticalCurvedList"/>
    <dgm:cxn modelId="{C05E416E-8E7D-2C42-8EB5-3F57DBD73E72}" type="presParOf" srcId="{C7CD9BDD-D33B-8D4B-BE24-9EA5783B287D}" destId="{95C130BE-749E-D648-9CC0-8425F64C6850}" srcOrd="0" destOrd="0" presId="urn:microsoft.com/office/officeart/2008/layout/VerticalCurvedList"/>
    <dgm:cxn modelId="{49FD8A8B-593A-F843-9D3A-1FC0A7DE9CE3}" type="presParOf" srcId="{C7CD9BDD-D33B-8D4B-BE24-9EA5783B287D}" destId="{F3F25AB5-6880-184E-81BE-2F96A6E9B859}" srcOrd="1" destOrd="0" presId="urn:microsoft.com/office/officeart/2008/layout/VerticalCurvedList"/>
    <dgm:cxn modelId="{7A6C530D-5838-B04D-878E-9E27313EFD59}" type="presParOf" srcId="{C7CD9BDD-D33B-8D4B-BE24-9EA5783B287D}" destId="{9544CB84-241E-1C4A-8FFB-D3A4901BDDFF}" srcOrd="2" destOrd="0" presId="urn:microsoft.com/office/officeart/2008/layout/VerticalCurvedList"/>
    <dgm:cxn modelId="{E7BDE61B-208C-094A-A518-1F306C543F25}" type="presParOf" srcId="{C7CD9BDD-D33B-8D4B-BE24-9EA5783B287D}" destId="{93540FEB-B276-C245-A13F-98D6DBCF8F80}" srcOrd="3" destOrd="0" presId="urn:microsoft.com/office/officeart/2008/layout/VerticalCurvedList"/>
    <dgm:cxn modelId="{0521DD44-07ED-4A44-AEC2-CCD9C35DE6DE}" type="presParOf" srcId="{912385C7-887F-2848-BFD3-1022092B89A2}" destId="{1E8653F9-9F0A-2940-A496-759970E46A9C}" srcOrd="1" destOrd="0" presId="urn:microsoft.com/office/officeart/2008/layout/VerticalCurvedList"/>
    <dgm:cxn modelId="{3A11D57D-5FAA-FD43-AF23-E2983137357D}" type="presParOf" srcId="{912385C7-887F-2848-BFD3-1022092B89A2}" destId="{B9A0990D-9697-E94D-AFE3-C0FBC476B1A6}" srcOrd="2" destOrd="0" presId="urn:microsoft.com/office/officeart/2008/layout/VerticalCurvedList"/>
    <dgm:cxn modelId="{3B0F1E68-AAE3-C64C-9E34-3DCDADA81648}" type="presParOf" srcId="{B9A0990D-9697-E94D-AFE3-C0FBC476B1A6}" destId="{1A907449-C4D8-4849-957B-8DE0DB60598F}" srcOrd="0" destOrd="0" presId="urn:microsoft.com/office/officeart/2008/layout/VerticalCurvedList"/>
    <dgm:cxn modelId="{14717180-74C2-9443-98B5-B4157822D94E}" type="presParOf" srcId="{912385C7-887F-2848-BFD3-1022092B89A2}" destId="{AD8855C1-A072-D942-AAD2-086CDA233B1A}" srcOrd="3" destOrd="0" presId="urn:microsoft.com/office/officeart/2008/layout/VerticalCurvedList"/>
    <dgm:cxn modelId="{9FC61B72-2A23-9749-B4B2-03372B407531}" type="presParOf" srcId="{912385C7-887F-2848-BFD3-1022092B89A2}" destId="{46AD41F4-1A65-CB4C-BD87-2ECEDCE4D35A}" srcOrd="4" destOrd="0" presId="urn:microsoft.com/office/officeart/2008/layout/VerticalCurvedList"/>
    <dgm:cxn modelId="{BF80ECD3-AD77-D04B-A8AF-1921454DEABF}" type="presParOf" srcId="{46AD41F4-1A65-CB4C-BD87-2ECEDCE4D35A}" destId="{42C3966C-35DD-2A48-AD59-93D64D24914C}" srcOrd="0" destOrd="0" presId="urn:microsoft.com/office/officeart/2008/layout/VerticalCurvedList"/>
    <dgm:cxn modelId="{4733B05D-F897-B948-BD93-CCC193366B5B}" type="presParOf" srcId="{912385C7-887F-2848-BFD3-1022092B89A2}" destId="{E5BD0FD3-E2A3-6F4B-9554-1C74FDBF57D4}" srcOrd="5" destOrd="0" presId="urn:microsoft.com/office/officeart/2008/layout/VerticalCurvedList"/>
    <dgm:cxn modelId="{98BBD87A-E95D-DF4F-91A0-4BDDAC0E83D9}" type="presParOf" srcId="{912385C7-887F-2848-BFD3-1022092B89A2}" destId="{2670C34F-C34D-0A4B-B8C0-18E073A4DD28}" srcOrd="6" destOrd="0" presId="urn:microsoft.com/office/officeart/2008/layout/VerticalCurvedList"/>
    <dgm:cxn modelId="{7F8D0498-6168-5C4E-9F9B-D3A2C01BC565}" type="presParOf" srcId="{2670C34F-C34D-0A4B-B8C0-18E073A4DD28}" destId="{28116209-F4E8-A24F-B724-B682F5ED740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25AB5-6880-184E-81BE-2F96A6E9B859}">
      <dsp:nvSpPr>
        <dsp:cNvPr id="0" name=""/>
        <dsp:cNvSpPr/>
      </dsp:nvSpPr>
      <dsp:spPr>
        <a:xfrm>
          <a:off x="-3123112" y="-480743"/>
          <a:ext cx="3725109" cy="3725109"/>
        </a:xfrm>
        <a:prstGeom prst="blockArc">
          <a:avLst>
            <a:gd name="adj1" fmla="val 18900000"/>
            <a:gd name="adj2" fmla="val 2700000"/>
            <a:gd name="adj3" fmla="val 58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653F9-9F0A-2940-A496-759970E46A9C}">
      <dsp:nvSpPr>
        <dsp:cNvPr id="0" name=""/>
        <dsp:cNvSpPr/>
      </dsp:nvSpPr>
      <dsp:spPr>
        <a:xfrm>
          <a:off x="387080" y="276362"/>
          <a:ext cx="7082583"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Make your bullets</a:t>
          </a:r>
        </a:p>
      </dsp:txBody>
      <dsp:txXfrm>
        <a:off x="387080" y="276362"/>
        <a:ext cx="7082583" cy="552724"/>
      </dsp:txXfrm>
    </dsp:sp>
    <dsp:sp modelId="{1A907449-C4D8-4849-957B-8DE0DB60598F}">
      <dsp:nvSpPr>
        <dsp:cNvPr id="0" name=""/>
        <dsp:cNvSpPr/>
      </dsp:nvSpPr>
      <dsp:spPr>
        <a:xfrm>
          <a:off x="41627" y="207271"/>
          <a:ext cx="690905" cy="690905"/>
        </a:xfrm>
        <a:prstGeom prst="ellipse">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8855C1-A072-D942-AAD2-086CDA233B1A}">
      <dsp:nvSpPr>
        <dsp:cNvPr id="0" name=""/>
        <dsp:cNvSpPr/>
      </dsp:nvSpPr>
      <dsp:spPr>
        <a:xfrm>
          <a:off x="587995" y="1105449"/>
          <a:ext cx="6881667"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More dynamic with</a:t>
          </a:r>
        </a:p>
      </dsp:txBody>
      <dsp:txXfrm>
        <a:off x="587995" y="1105449"/>
        <a:ext cx="6881667" cy="552724"/>
      </dsp:txXfrm>
    </dsp:sp>
    <dsp:sp modelId="{42C3966C-35DD-2A48-AD59-93D64D24914C}">
      <dsp:nvSpPr>
        <dsp:cNvPr id="0" name=""/>
        <dsp:cNvSpPr/>
      </dsp:nvSpPr>
      <dsp:spPr>
        <a:xfrm>
          <a:off x="242542" y="1036358"/>
          <a:ext cx="690905" cy="690905"/>
        </a:xfrm>
        <a:prstGeom prst="ellipse">
          <a:avLst/>
        </a:prstGeom>
        <a:solidFill>
          <a:schemeClr val="tx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BD0FD3-E2A3-6F4B-9554-1C74FDBF57D4}">
      <dsp:nvSpPr>
        <dsp:cNvPr id="0" name=""/>
        <dsp:cNvSpPr/>
      </dsp:nvSpPr>
      <dsp:spPr>
        <a:xfrm>
          <a:off x="387080" y="1934536"/>
          <a:ext cx="7082583"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Smart art options</a:t>
          </a:r>
        </a:p>
      </dsp:txBody>
      <dsp:txXfrm>
        <a:off x="387080" y="1934536"/>
        <a:ext cx="7082583" cy="552724"/>
      </dsp:txXfrm>
    </dsp:sp>
    <dsp:sp modelId="{28116209-F4E8-A24F-B724-B682F5ED7403}">
      <dsp:nvSpPr>
        <dsp:cNvPr id="0" name=""/>
        <dsp:cNvSpPr/>
      </dsp:nvSpPr>
      <dsp:spPr>
        <a:xfrm>
          <a:off x="41627" y="1865445"/>
          <a:ext cx="690905" cy="69090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AC926-E063-C745-98EB-01EC42BEADD3}">
      <dsp:nvSpPr>
        <dsp:cNvPr id="0" name=""/>
        <dsp:cNvSpPr/>
      </dsp:nvSpPr>
      <dsp:spPr>
        <a:xfrm>
          <a:off x="1528632" y="0"/>
          <a:ext cx="8093677" cy="3237471"/>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7DADFC-E3C6-744D-8208-DB194883B2AA}">
      <dsp:nvSpPr>
        <dsp:cNvPr id="0" name=""/>
        <dsp:cNvSpPr/>
      </dsp:nvSpPr>
      <dsp:spPr>
        <a:xfrm>
          <a:off x="2499874" y="566557"/>
          <a:ext cx="2670913" cy="15863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Smart Art</a:t>
          </a:r>
        </a:p>
      </dsp:txBody>
      <dsp:txXfrm>
        <a:off x="2499874" y="566557"/>
        <a:ext cx="2670913" cy="1586360"/>
      </dsp:txXfrm>
    </dsp:sp>
    <dsp:sp modelId="{64B9CB5B-A153-FD4B-8477-308572325209}">
      <dsp:nvSpPr>
        <dsp:cNvPr id="0" name=""/>
        <dsp:cNvSpPr/>
      </dsp:nvSpPr>
      <dsp:spPr>
        <a:xfrm>
          <a:off x="5575471" y="1084552"/>
          <a:ext cx="3156534" cy="15863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Options</a:t>
          </a:r>
        </a:p>
      </dsp:txBody>
      <dsp:txXfrm>
        <a:off x="5575471" y="1084552"/>
        <a:ext cx="3156534" cy="15863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25AB5-6880-184E-81BE-2F96A6E9B859}">
      <dsp:nvSpPr>
        <dsp:cNvPr id="0" name=""/>
        <dsp:cNvSpPr/>
      </dsp:nvSpPr>
      <dsp:spPr>
        <a:xfrm>
          <a:off x="-3123112" y="-480743"/>
          <a:ext cx="3725109" cy="3725109"/>
        </a:xfrm>
        <a:prstGeom prst="blockArc">
          <a:avLst>
            <a:gd name="adj1" fmla="val 18900000"/>
            <a:gd name="adj2" fmla="val 2700000"/>
            <a:gd name="adj3" fmla="val 58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653F9-9F0A-2940-A496-759970E46A9C}">
      <dsp:nvSpPr>
        <dsp:cNvPr id="0" name=""/>
        <dsp:cNvSpPr/>
      </dsp:nvSpPr>
      <dsp:spPr>
        <a:xfrm>
          <a:off x="387080" y="276362"/>
          <a:ext cx="7082583"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Make your bullets</a:t>
          </a:r>
        </a:p>
      </dsp:txBody>
      <dsp:txXfrm>
        <a:off x="387080" y="276362"/>
        <a:ext cx="7082583" cy="552724"/>
      </dsp:txXfrm>
    </dsp:sp>
    <dsp:sp modelId="{1A907449-C4D8-4849-957B-8DE0DB60598F}">
      <dsp:nvSpPr>
        <dsp:cNvPr id="0" name=""/>
        <dsp:cNvSpPr/>
      </dsp:nvSpPr>
      <dsp:spPr>
        <a:xfrm>
          <a:off x="41627" y="207271"/>
          <a:ext cx="690905" cy="690905"/>
        </a:xfrm>
        <a:prstGeom prst="ellipse">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8855C1-A072-D942-AAD2-086CDA233B1A}">
      <dsp:nvSpPr>
        <dsp:cNvPr id="0" name=""/>
        <dsp:cNvSpPr/>
      </dsp:nvSpPr>
      <dsp:spPr>
        <a:xfrm>
          <a:off x="587995" y="1105449"/>
          <a:ext cx="6881667"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More dynamic with</a:t>
          </a:r>
        </a:p>
      </dsp:txBody>
      <dsp:txXfrm>
        <a:off x="587995" y="1105449"/>
        <a:ext cx="6881667" cy="552724"/>
      </dsp:txXfrm>
    </dsp:sp>
    <dsp:sp modelId="{42C3966C-35DD-2A48-AD59-93D64D24914C}">
      <dsp:nvSpPr>
        <dsp:cNvPr id="0" name=""/>
        <dsp:cNvSpPr/>
      </dsp:nvSpPr>
      <dsp:spPr>
        <a:xfrm>
          <a:off x="242542" y="1036358"/>
          <a:ext cx="690905" cy="690905"/>
        </a:xfrm>
        <a:prstGeom prst="ellipse">
          <a:avLst/>
        </a:prstGeom>
        <a:solidFill>
          <a:schemeClr val="tx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BD0FD3-E2A3-6F4B-9554-1C74FDBF57D4}">
      <dsp:nvSpPr>
        <dsp:cNvPr id="0" name=""/>
        <dsp:cNvSpPr/>
      </dsp:nvSpPr>
      <dsp:spPr>
        <a:xfrm>
          <a:off x="387080" y="1934536"/>
          <a:ext cx="7082583"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Smart art options</a:t>
          </a:r>
        </a:p>
      </dsp:txBody>
      <dsp:txXfrm>
        <a:off x="387080" y="1934536"/>
        <a:ext cx="7082583" cy="552724"/>
      </dsp:txXfrm>
    </dsp:sp>
    <dsp:sp modelId="{28116209-F4E8-A24F-B724-B682F5ED7403}">
      <dsp:nvSpPr>
        <dsp:cNvPr id="0" name=""/>
        <dsp:cNvSpPr/>
      </dsp:nvSpPr>
      <dsp:spPr>
        <a:xfrm>
          <a:off x="41627" y="1865445"/>
          <a:ext cx="690905" cy="69090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AC926-E063-C745-98EB-01EC42BEADD3}">
      <dsp:nvSpPr>
        <dsp:cNvPr id="0" name=""/>
        <dsp:cNvSpPr/>
      </dsp:nvSpPr>
      <dsp:spPr>
        <a:xfrm>
          <a:off x="1528632" y="0"/>
          <a:ext cx="8093677" cy="3237471"/>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7DADFC-E3C6-744D-8208-DB194883B2AA}">
      <dsp:nvSpPr>
        <dsp:cNvPr id="0" name=""/>
        <dsp:cNvSpPr/>
      </dsp:nvSpPr>
      <dsp:spPr>
        <a:xfrm>
          <a:off x="2499874" y="566557"/>
          <a:ext cx="2670913" cy="15863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Smart Art</a:t>
          </a:r>
        </a:p>
      </dsp:txBody>
      <dsp:txXfrm>
        <a:off x="2499874" y="566557"/>
        <a:ext cx="2670913" cy="1586360"/>
      </dsp:txXfrm>
    </dsp:sp>
    <dsp:sp modelId="{64B9CB5B-A153-FD4B-8477-308572325209}">
      <dsp:nvSpPr>
        <dsp:cNvPr id="0" name=""/>
        <dsp:cNvSpPr/>
      </dsp:nvSpPr>
      <dsp:spPr>
        <a:xfrm>
          <a:off x="5575471" y="1084552"/>
          <a:ext cx="3156534" cy="15863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Options</a:t>
          </a:r>
        </a:p>
      </dsp:txBody>
      <dsp:txXfrm>
        <a:off x="5575471" y="1084552"/>
        <a:ext cx="3156534" cy="15863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25AB5-6880-184E-81BE-2F96A6E9B859}">
      <dsp:nvSpPr>
        <dsp:cNvPr id="0" name=""/>
        <dsp:cNvSpPr/>
      </dsp:nvSpPr>
      <dsp:spPr>
        <a:xfrm>
          <a:off x="-3123112" y="-480743"/>
          <a:ext cx="3725109" cy="3725109"/>
        </a:xfrm>
        <a:prstGeom prst="blockArc">
          <a:avLst>
            <a:gd name="adj1" fmla="val 18900000"/>
            <a:gd name="adj2" fmla="val 2700000"/>
            <a:gd name="adj3" fmla="val 58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653F9-9F0A-2940-A496-759970E46A9C}">
      <dsp:nvSpPr>
        <dsp:cNvPr id="0" name=""/>
        <dsp:cNvSpPr/>
      </dsp:nvSpPr>
      <dsp:spPr>
        <a:xfrm>
          <a:off x="387080" y="276362"/>
          <a:ext cx="7082583"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Make your bullets</a:t>
          </a:r>
        </a:p>
      </dsp:txBody>
      <dsp:txXfrm>
        <a:off x="387080" y="276362"/>
        <a:ext cx="7082583" cy="552724"/>
      </dsp:txXfrm>
    </dsp:sp>
    <dsp:sp modelId="{1A907449-C4D8-4849-957B-8DE0DB60598F}">
      <dsp:nvSpPr>
        <dsp:cNvPr id="0" name=""/>
        <dsp:cNvSpPr/>
      </dsp:nvSpPr>
      <dsp:spPr>
        <a:xfrm>
          <a:off x="41627" y="207271"/>
          <a:ext cx="690905" cy="690905"/>
        </a:xfrm>
        <a:prstGeom prst="ellipse">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8855C1-A072-D942-AAD2-086CDA233B1A}">
      <dsp:nvSpPr>
        <dsp:cNvPr id="0" name=""/>
        <dsp:cNvSpPr/>
      </dsp:nvSpPr>
      <dsp:spPr>
        <a:xfrm>
          <a:off x="587995" y="1105449"/>
          <a:ext cx="6881667"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More dynamic with</a:t>
          </a:r>
        </a:p>
      </dsp:txBody>
      <dsp:txXfrm>
        <a:off x="587995" y="1105449"/>
        <a:ext cx="6881667" cy="552724"/>
      </dsp:txXfrm>
    </dsp:sp>
    <dsp:sp modelId="{42C3966C-35DD-2A48-AD59-93D64D24914C}">
      <dsp:nvSpPr>
        <dsp:cNvPr id="0" name=""/>
        <dsp:cNvSpPr/>
      </dsp:nvSpPr>
      <dsp:spPr>
        <a:xfrm>
          <a:off x="242542" y="1036358"/>
          <a:ext cx="690905" cy="690905"/>
        </a:xfrm>
        <a:prstGeom prst="ellipse">
          <a:avLst/>
        </a:prstGeom>
        <a:solidFill>
          <a:schemeClr val="tx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BD0FD3-E2A3-6F4B-9554-1C74FDBF57D4}">
      <dsp:nvSpPr>
        <dsp:cNvPr id="0" name=""/>
        <dsp:cNvSpPr/>
      </dsp:nvSpPr>
      <dsp:spPr>
        <a:xfrm>
          <a:off x="387080" y="1934536"/>
          <a:ext cx="7082583"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Smart art options</a:t>
          </a:r>
        </a:p>
      </dsp:txBody>
      <dsp:txXfrm>
        <a:off x="387080" y="1934536"/>
        <a:ext cx="7082583" cy="552724"/>
      </dsp:txXfrm>
    </dsp:sp>
    <dsp:sp modelId="{28116209-F4E8-A24F-B724-B682F5ED7403}">
      <dsp:nvSpPr>
        <dsp:cNvPr id="0" name=""/>
        <dsp:cNvSpPr/>
      </dsp:nvSpPr>
      <dsp:spPr>
        <a:xfrm>
          <a:off x="41627" y="1865445"/>
          <a:ext cx="690905" cy="69090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AC926-E063-C745-98EB-01EC42BEADD3}">
      <dsp:nvSpPr>
        <dsp:cNvPr id="0" name=""/>
        <dsp:cNvSpPr/>
      </dsp:nvSpPr>
      <dsp:spPr>
        <a:xfrm>
          <a:off x="1528632" y="0"/>
          <a:ext cx="8093677" cy="3237471"/>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7DADFC-E3C6-744D-8208-DB194883B2AA}">
      <dsp:nvSpPr>
        <dsp:cNvPr id="0" name=""/>
        <dsp:cNvSpPr/>
      </dsp:nvSpPr>
      <dsp:spPr>
        <a:xfrm>
          <a:off x="2499874" y="566557"/>
          <a:ext cx="2670913" cy="15863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Smart Art</a:t>
          </a:r>
        </a:p>
      </dsp:txBody>
      <dsp:txXfrm>
        <a:off x="2499874" y="566557"/>
        <a:ext cx="2670913" cy="1586360"/>
      </dsp:txXfrm>
    </dsp:sp>
    <dsp:sp modelId="{64B9CB5B-A153-FD4B-8477-308572325209}">
      <dsp:nvSpPr>
        <dsp:cNvPr id="0" name=""/>
        <dsp:cNvSpPr/>
      </dsp:nvSpPr>
      <dsp:spPr>
        <a:xfrm>
          <a:off x="5575471" y="1084552"/>
          <a:ext cx="3156534" cy="15863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Options</a:t>
          </a:r>
        </a:p>
      </dsp:txBody>
      <dsp:txXfrm>
        <a:off x="5575471" y="1084552"/>
        <a:ext cx="3156534" cy="15863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25AB5-6880-184E-81BE-2F96A6E9B859}">
      <dsp:nvSpPr>
        <dsp:cNvPr id="0" name=""/>
        <dsp:cNvSpPr/>
      </dsp:nvSpPr>
      <dsp:spPr>
        <a:xfrm>
          <a:off x="-3123112" y="-480743"/>
          <a:ext cx="3725109" cy="3725109"/>
        </a:xfrm>
        <a:prstGeom prst="blockArc">
          <a:avLst>
            <a:gd name="adj1" fmla="val 18900000"/>
            <a:gd name="adj2" fmla="val 2700000"/>
            <a:gd name="adj3" fmla="val 58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653F9-9F0A-2940-A496-759970E46A9C}">
      <dsp:nvSpPr>
        <dsp:cNvPr id="0" name=""/>
        <dsp:cNvSpPr/>
      </dsp:nvSpPr>
      <dsp:spPr>
        <a:xfrm>
          <a:off x="387080" y="276362"/>
          <a:ext cx="7082583"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Make your bullets</a:t>
          </a:r>
        </a:p>
      </dsp:txBody>
      <dsp:txXfrm>
        <a:off x="387080" y="276362"/>
        <a:ext cx="7082583" cy="552724"/>
      </dsp:txXfrm>
    </dsp:sp>
    <dsp:sp modelId="{1A907449-C4D8-4849-957B-8DE0DB60598F}">
      <dsp:nvSpPr>
        <dsp:cNvPr id="0" name=""/>
        <dsp:cNvSpPr/>
      </dsp:nvSpPr>
      <dsp:spPr>
        <a:xfrm>
          <a:off x="41627" y="207271"/>
          <a:ext cx="690905" cy="690905"/>
        </a:xfrm>
        <a:prstGeom prst="ellipse">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8855C1-A072-D942-AAD2-086CDA233B1A}">
      <dsp:nvSpPr>
        <dsp:cNvPr id="0" name=""/>
        <dsp:cNvSpPr/>
      </dsp:nvSpPr>
      <dsp:spPr>
        <a:xfrm>
          <a:off x="587995" y="1105449"/>
          <a:ext cx="6881667"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More dynamic with</a:t>
          </a:r>
        </a:p>
      </dsp:txBody>
      <dsp:txXfrm>
        <a:off x="587995" y="1105449"/>
        <a:ext cx="6881667" cy="552724"/>
      </dsp:txXfrm>
    </dsp:sp>
    <dsp:sp modelId="{42C3966C-35DD-2A48-AD59-93D64D24914C}">
      <dsp:nvSpPr>
        <dsp:cNvPr id="0" name=""/>
        <dsp:cNvSpPr/>
      </dsp:nvSpPr>
      <dsp:spPr>
        <a:xfrm>
          <a:off x="242542" y="1036358"/>
          <a:ext cx="690905" cy="690905"/>
        </a:xfrm>
        <a:prstGeom prst="ellipse">
          <a:avLst/>
        </a:prstGeom>
        <a:solidFill>
          <a:schemeClr val="tx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BD0FD3-E2A3-6F4B-9554-1C74FDBF57D4}">
      <dsp:nvSpPr>
        <dsp:cNvPr id="0" name=""/>
        <dsp:cNvSpPr/>
      </dsp:nvSpPr>
      <dsp:spPr>
        <a:xfrm>
          <a:off x="387080" y="1934536"/>
          <a:ext cx="7082583"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Smart art options</a:t>
          </a:r>
        </a:p>
      </dsp:txBody>
      <dsp:txXfrm>
        <a:off x="387080" y="1934536"/>
        <a:ext cx="7082583" cy="552724"/>
      </dsp:txXfrm>
    </dsp:sp>
    <dsp:sp modelId="{28116209-F4E8-A24F-B724-B682F5ED7403}">
      <dsp:nvSpPr>
        <dsp:cNvPr id="0" name=""/>
        <dsp:cNvSpPr/>
      </dsp:nvSpPr>
      <dsp:spPr>
        <a:xfrm>
          <a:off x="41627" y="1865445"/>
          <a:ext cx="690905" cy="69090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AC926-E063-C745-98EB-01EC42BEADD3}">
      <dsp:nvSpPr>
        <dsp:cNvPr id="0" name=""/>
        <dsp:cNvSpPr/>
      </dsp:nvSpPr>
      <dsp:spPr>
        <a:xfrm>
          <a:off x="1528632" y="0"/>
          <a:ext cx="8093677" cy="3237471"/>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7DADFC-E3C6-744D-8208-DB194883B2AA}">
      <dsp:nvSpPr>
        <dsp:cNvPr id="0" name=""/>
        <dsp:cNvSpPr/>
      </dsp:nvSpPr>
      <dsp:spPr>
        <a:xfrm>
          <a:off x="2499874" y="566557"/>
          <a:ext cx="2670913" cy="15863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Smart Art</a:t>
          </a:r>
        </a:p>
      </dsp:txBody>
      <dsp:txXfrm>
        <a:off x="2499874" y="566557"/>
        <a:ext cx="2670913" cy="1586360"/>
      </dsp:txXfrm>
    </dsp:sp>
    <dsp:sp modelId="{64B9CB5B-A153-FD4B-8477-308572325209}">
      <dsp:nvSpPr>
        <dsp:cNvPr id="0" name=""/>
        <dsp:cNvSpPr/>
      </dsp:nvSpPr>
      <dsp:spPr>
        <a:xfrm>
          <a:off x="5575471" y="1084552"/>
          <a:ext cx="3156534" cy="15863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Options</a:t>
          </a:r>
        </a:p>
      </dsp:txBody>
      <dsp:txXfrm>
        <a:off x="5575471" y="1084552"/>
        <a:ext cx="3156534" cy="15863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25AB5-6880-184E-81BE-2F96A6E9B859}">
      <dsp:nvSpPr>
        <dsp:cNvPr id="0" name=""/>
        <dsp:cNvSpPr/>
      </dsp:nvSpPr>
      <dsp:spPr>
        <a:xfrm>
          <a:off x="-3123112" y="-480743"/>
          <a:ext cx="3725109" cy="3725109"/>
        </a:xfrm>
        <a:prstGeom prst="blockArc">
          <a:avLst>
            <a:gd name="adj1" fmla="val 18900000"/>
            <a:gd name="adj2" fmla="val 2700000"/>
            <a:gd name="adj3" fmla="val 58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653F9-9F0A-2940-A496-759970E46A9C}">
      <dsp:nvSpPr>
        <dsp:cNvPr id="0" name=""/>
        <dsp:cNvSpPr/>
      </dsp:nvSpPr>
      <dsp:spPr>
        <a:xfrm>
          <a:off x="387080" y="276362"/>
          <a:ext cx="7082583"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Make your bullets</a:t>
          </a:r>
        </a:p>
      </dsp:txBody>
      <dsp:txXfrm>
        <a:off x="387080" y="276362"/>
        <a:ext cx="7082583" cy="552724"/>
      </dsp:txXfrm>
    </dsp:sp>
    <dsp:sp modelId="{1A907449-C4D8-4849-957B-8DE0DB60598F}">
      <dsp:nvSpPr>
        <dsp:cNvPr id="0" name=""/>
        <dsp:cNvSpPr/>
      </dsp:nvSpPr>
      <dsp:spPr>
        <a:xfrm>
          <a:off x="41627" y="207271"/>
          <a:ext cx="690905" cy="690905"/>
        </a:xfrm>
        <a:prstGeom prst="ellipse">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8855C1-A072-D942-AAD2-086CDA233B1A}">
      <dsp:nvSpPr>
        <dsp:cNvPr id="0" name=""/>
        <dsp:cNvSpPr/>
      </dsp:nvSpPr>
      <dsp:spPr>
        <a:xfrm>
          <a:off x="587995" y="1105449"/>
          <a:ext cx="6881667"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More dynamic with</a:t>
          </a:r>
        </a:p>
      </dsp:txBody>
      <dsp:txXfrm>
        <a:off x="587995" y="1105449"/>
        <a:ext cx="6881667" cy="552724"/>
      </dsp:txXfrm>
    </dsp:sp>
    <dsp:sp modelId="{42C3966C-35DD-2A48-AD59-93D64D24914C}">
      <dsp:nvSpPr>
        <dsp:cNvPr id="0" name=""/>
        <dsp:cNvSpPr/>
      </dsp:nvSpPr>
      <dsp:spPr>
        <a:xfrm>
          <a:off x="242542" y="1036358"/>
          <a:ext cx="690905" cy="690905"/>
        </a:xfrm>
        <a:prstGeom prst="ellipse">
          <a:avLst/>
        </a:prstGeom>
        <a:solidFill>
          <a:schemeClr val="tx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BD0FD3-E2A3-6F4B-9554-1C74FDBF57D4}">
      <dsp:nvSpPr>
        <dsp:cNvPr id="0" name=""/>
        <dsp:cNvSpPr/>
      </dsp:nvSpPr>
      <dsp:spPr>
        <a:xfrm>
          <a:off x="387080" y="1934536"/>
          <a:ext cx="7082583"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Smart art options</a:t>
          </a:r>
        </a:p>
      </dsp:txBody>
      <dsp:txXfrm>
        <a:off x="387080" y="1934536"/>
        <a:ext cx="7082583" cy="552724"/>
      </dsp:txXfrm>
    </dsp:sp>
    <dsp:sp modelId="{28116209-F4E8-A24F-B724-B682F5ED7403}">
      <dsp:nvSpPr>
        <dsp:cNvPr id="0" name=""/>
        <dsp:cNvSpPr/>
      </dsp:nvSpPr>
      <dsp:spPr>
        <a:xfrm>
          <a:off x="41627" y="1865445"/>
          <a:ext cx="690905" cy="69090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AC926-E063-C745-98EB-01EC42BEADD3}">
      <dsp:nvSpPr>
        <dsp:cNvPr id="0" name=""/>
        <dsp:cNvSpPr/>
      </dsp:nvSpPr>
      <dsp:spPr>
        <a:xfrm>
          <a:off x="1528632" y="0"/>
          <a:ext cx="8093677" cy="3237471"/>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7DADFC-E3C6-744D-8208-DB194883B2AA}">
      <dsp:nvSpPr>
        <dsp:cNvPr id="0" name=""/>
        <dsp:cNvSpPr/>
      </dsp:nvSpPr>
      <dsp:spPr>
        <a:xfrm>
          <a:off x="2499874" y="566557"/>
          <a:ext cx="2670913" cy="15863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Smart Art</a:t>
          </a:r>
        </a:p>
      </dsp:txBody>
      <dsp:txXfrm>
        <a:off x="2499874" y="566557"/>
        <a:ext cx="2670913" cy="1586360"/>
      </dsp:txXfrm>
    </dsp:sp>
    <dsp:sp modelId="{64B9CB5B-A153-FD4B-8477-308572325209}">
      <dsp:nvSpPr>
        <dsp:cNvPr id="0" name=""/>
        <dsp:cNvSpPr/>
      </dsp:nvSpPr>
      <dsp:spPr>
        <a:xfrm>
          <a:off x="5575471" y="1084552"/>
          <a:ext cx="3156534" cy="15863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Options</a:t>
          </a:r>
        </a:p>
      </dsp:txBody>
      <dsp:txXfrm>
        <a:off x="5575471" y="1084552"/>
        <a:ext cx="3156534" cy="158636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2BFCD-3087-401A-BF56-B8A74349AD6B}">
      <dsp:nvSpPr>
        <dsp:cNvPr id="0" name=""/>
        <dsp:cNvSpPr/>
      </dsp:nvSpPr>
      <dsp:spPr>
        <a:xfrm>
          <a:off x="254610" y="0"/>
          <a:ext cx="9300722" cy="634943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E7CAEC-F062-4109-995A-ADEEDF78990A}">
      <dsp:nvSpPr>
        <dsp:cNvPr id="0" name=""/>
        <dsp:cNvSpPr/>
      </dsp:nvSpPr>
      <dsp:spPr>
        <a:xfrm>
          <a:off x="2137" y="1904829"/>
          <a:ext cx="1367219" cy="25397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Process</a:t>
          </a:r>
        </a:p>
      </dsp:txBody>
      <dsp:txXfrm>
        <a:off x="68879" y="1971571"/>
        <a:ext cx="1233735" cy="2406288"/>
      </dsp:txXfrm>
    </dsp:sp>
    <dsp:sp modelId="{976AED85-BB91-4A33-85AA-28392AEA50DD}">
      <dsp:nvSpPr>
        <dsp:cNvPr id="0" name=""/>
        <dsp:cNvSpPr/>
      </dsp:nvSpPr>
      <dsp:spPr>
        <a:xfrm>
          <a:off x="1597226" y="1904829"/>
          <a:ext cx="1367219" cy="25397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Current policy shared for review</a:t>
          </a:r>
        </a:p>
      </dsp:txBody>
      <dsp:txXfrm>
        <a:off x="1663968" y="1971571"/>
        <a:ext cx="1233735" cy="2406288"/>
      </dsp:txXfrm>
    </dsp:sp>
    <dsp:sp modelId="{1B883EBC-E746-4693-8E84-F6355ECD0F22}">
      <dsp:nvSpPr>
        <dsp:cNvPr id="0" name=""/>
        <dsp:cNvSpPr/>
      </dsp:nvSpPr>
      <dsp:spPr>
        <a:xfrm>
          <a:off x="3229615" y="1900359"/>
          <a:ext cx="1367219" cy="25397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Initial Zoom meeting</a:t>
          </a:r>
        </a:p>
        <a:p>
          <a:pPr marL="0" lvl="0" indent="0" algn="ctr" defTabSz="71120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Time availability</a:t>
          </a:r>
        </a:p>
        <a:p>
          <a:pPr marL="0" lvl="0" indent="0" algn="ctr" defTabSz="71120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 Google sheet vs. scheduled times</a:t>
          </a:r>
        </a:p>
      </dsp:txBody>
      <dsp:txXfrm>
        <a:off x="3296357" y="1967101"/>
        <a:ext cx="1233735" cy="2406288"/>
      </dsp:txXfrm>
    </dsp:sp>
    <dsp:sp modelId="{CE83ED4B-A8F6-4836-B713-107B990F99AD}">
      <dsp:nvSpPr>
        <dsp:cNvPr id="0" name=""/>
        <dsp:cNvSpPr/>
      </dsp:nvSpPr>
      <dsp:spPr>
        <a:xfrm>
          <a:off x="4787403" y="1904829"/>
          <a:ext cx="1367219" cy="25397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baseline="0" dirty="0">
              <a:latin typeface="Arial" panose="020B0604020202020204" pitchFamily="34" charset="0"/>
              <a:cs typeface="Arial" panose="020B0604020202020204" pitchFamily="34" charset="0"/>
            </a:rPr>
            <a:t>Google sheet</a:t>
          </a:r>
        </a:p>
        <a:p>
          <a:pPr marL="0" lvl="0" indent="0" algn="ctr" defTabSz="711200">
            <a:lnSpc>
              <a:spcPct val="90000"/>
            </a:lnSpc>
            <a:spcBef>
              <a:spcPct val="0"/>
            </a:spcBef>
            <a:spcAft>
              <a:spcPct val="35000"/>
            </a:spcAft>
            <a:buNone/>
          </a:pPr>
          <a:r>
            <a:rPr lang="en-US" sz="1500" kern="1200" baseline="0" dirty="0">
              <a:latin typeface="Arial" panose="020B0604020202020204" pitchFamily="34" charset="0"/>
              <a:cs typeface="Arial" panose="020B0604020202020204" pitchFamily="34" charset="0"/>
            </a:rPr>
            <a:t>What works</a:t>
          </a:r>
        </a:p>
        <a:p>
          <a:pPr marL="0" lvl="0" indent="0" algn="ctr" defTabSz="711200">
            <a:lnSpc>
              <a:spcPct val="90000"/>
            </a:lnSpc>
            <a:spcBef>
              <a:spcPct val="0"/>
            </a:spcBef>
            <a:spcAft>
              <a:spcPct val="35000"/>
            </a:spcAft>
            <a:buNone/>
          </a:pPr>
          <a:r>
            <a:rPr lang="en-US" sz="1500" kern="1200" baseline="0" dirty="0">
              <a:latin typeface="Arial" panose="020B0604020202020204" pitchFamily="34" charset="0"/>
              <a:cs typeface="Arial" panose="020B0604020202020204" pitchFamily="34" charset="0"/>
            </a:rPr>
            <a:t>Pain points</a:t>
          </a:r>
        </a:p>
        <a:p>
          <a:pPr marL="0" lvl="0" indent="0" algn="ctr" defTabSz="711200">
            <a:lnSpc>
              <a:spcPct val="90000"/>
            </a:lnSpc>
            <a:spcBef>
              <a:spcPct val="0"/>
            </a:spcBef>
            <a:spcAft>
              <a:spcPct val="35000"/>
            </a:spcAft>
            <a:buNone/>
          </a:pPr>
          <a:r>
            <a:rPr lang="en-US" sz="1500" kern="1200" baseline="0" dirty="0">
              <a:latin typeface="Arial" panose="020B0604020202020204" pitchFamily="34" charset="0"/>
              <a:cs typeface="Arial" panose="020B0604020202020204" pitchFamily="34" charset="0"/>
            </a:rPr>
            <a:t>Possible solutions</a:t>
          </a:r>
        </a:p>
        <a:p>
          <a:pPr marL="0" lvl="0" indent="0" algn="ctr" defTabSz="711200">
            <a:lnSpc>
              <a:spcPct val="90000"/>
            </a:lnSpc>
            <a:spcBef>
              <a:spcPct val="0"/>
            </a:spcBef>
            <a:spcAft>
              <a:spcPct val="35000"/>
            </a:spcAft>
            <a:buNone/>
          </a:pPr>
          <a:r>
            <a:rPr lang="en-US" sz="1500" kern="1200" baseline="0" dirty="0">
              <a:latin typeface="Arial" panose="020B0604020202020204" pitchFamily="34" charset="0"/>
              <a:cs typeface="Arial" panose="020B0604020202020204" pitchFamily="34" charset="0"/>
            </a:rPr>
            <a:t>Questions</a:t>
          </a:r>
        </a:p>
        <a:p>
          <a:pPr marL="0" lvl="0" indent="0" algn="ctr" defTabSz="711200">
            <a:lnSpc>
              <a:spcPct val="90000"/>
            </a:lnSpc>
            <a:spcBef>
              <a:spcPct val="0"/>
            </a:spcBef>
            <a:spcAft>
              <a:spcPct val="35000"/>
            </a:spcAft>
            <a:buNone/>
          </a:pPr>
          <a:r>
            <a:rPr lang="en-US" sz="1500" kern="1200" baseline="0" dirty="0">
              <a:latin typeface="Arial" panose="020B0604020202020204" pitchFamily="34" charset="0"/>
              <a:cs typeface="Arial" panose="020B0604020202020204" pitchFamily="34" charset="0"/>
            </a:rPr>
            <a:t>Clarification</a:t>
          </a:r>
        </a:p>
      </dsp:txBody>
      <dsp:txXfrm>
        <a:off x="4854145" y="1971571"/>
        <a:ext cx="1233735" cy="2406288"/>
      </dsp:txXfrm>
    </dsp:sp>
    <dsp:sp modelId="{F57C339F-E707-4CAE-8705-08EDB28B78FD}">
      <dsp:nvSpPr>
        <dsp:cNvPr id="0" name=""/>
        <dsp:cNvSpPr/>
      </dsp:nvSpPr>
      <dsp:spPr>
        <a:xfrm>
          <a:off x="6382492" y="1904829"/>
          <a:ext cx="1367219" cy="25397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Documents</a:t>
          </a:r>
        </a:p>
        <a:p>
          <a:pPr marL="0" lvl="0" indent="0" algn="ctr" defTabSz="71120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Checklist</a:t>
          </a:r>
        </a:p>
        <a:p>
          <a:pPr marL="0" lvl="0" indent="0" algn="ctr" defTabSz="71120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FAQs</a:t>
          </a:r>
        </a:p>
        <a:p>
          <a:pPr marL="0" lvl="0" indent="0" algn="ctr" defTabSz="71120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Fleet Model</a:t>
          </a:r>
        </a:p>
        <a:p>
          <a:pPr marL="0" lvl="0" indent="0" algn="ctr" defTabSz="711200">
            <a:lnSpc>
              <a:spcPct val="90000"/>
            </a:lnSpc>
            <a:spcBef>
              <a:spcPct val="0"/>
            </a:spcBef>
            <a:spcAft>
              <a:spcPct val="35000"/>
            </a:spcAft>
            <a:buNone/>
          </a:pPr>
          <a:r>
            <a:rPr lang="en-US" sz="1500" b="0" kern="1200" dirty="0">
              <a:solidFill>
                <a:prstClr val="white"/>
              </a:solidFill>
              <a:latin typeface="Arial" panose="020B0604020202020204" pitchFamily="34" charset="0"/>
              <a:ea typeface="+mn-ea"/>
              <a:cs typeface="Arial" panose="020B0604020202020204" pitchFamily="34" charset="0"/>
            </a:rPr>
            <a:t>Policy</a:t>
          </a:r>
        </a:p>
      </dsp:txBody>
      <dsp:txXfrm>
        <a:off x="6449234" y="1971571"/>
        <a:ext cx="1233735" cy="2406288"/>
      </dsp:txXfrm>
    </dsp:sp>
    <dsp:sp modelId="{F9397C15-9913-4503-A962-514F805A413B}">
      <dsp:nvSpPr>
        <dsp:cNvPr id="0" name=""/>
        <dsp:cNvSpPr/>
      </dsp:nvSpPr>
      <dsp:spPr>
        <a:xfrm>
          <a:off x="7977581" y="1904829"/>
          <a:ext cx="1367219" cy="25397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Review of draft policy language</a:t>
          </a:r>
        </a:p>
        <a:p>
          <a:pPr marL="0" lvl="0" indent="0" algn="ctr" defTabSz="71120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Language edits</a:t>
          </a:r>
        </a:p>
      </dsp:txBody>
      <dsp:txXfrm>
        <a:off x="8044323" y="1971571"/>
        <a:ext cx="1233735" cy="2406288"/>
      </dsp:txXfrm>
    </dsp:sp>
    <dsp:sp modelId="{193E3C03-59E5-47E7-9C1F-B67EC0653654}">
      <dsp:nvSpPr>
        <dsp:cNvPr id="0" name=""/>
        <dsp:cNvSpPr/>
      </dsp:nvSpPr>
      <dsp:spPr>
        <a:xfrm>
          <a:off x="9572670" y="1904829"/>
          <a:ext cx="1367219" cy="25397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Final review </a:t>
          </a:r>
        </a:p>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 </a:t>
          </a:r>
        </a:p>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Cabinet</a:t>
          </a:r>
        </a:p>
        <a:p>
          <a:pPr marL="0" lvl="0" indent="0" algn="ctr" defTabSz="711200">
            <a:lnSpc>
              <a:spcPct val="90000"/>
            </a:lnSpc>
            <a:spcBef>
              <a:spcPct val="0"/>
            </a:spcBef>
            <a:spcAft>
              <a:spcPct val="35000"/>
            </a:spcAft>
            <a:buNone/>
          </a:pPr>
          <a:endParaRPr lang="en-US" sz="1600" kern="1200" dirty="0">
            <a:latin typeface="Arial" panose="020B0604020202020204" pitchFamily="34" charset="0"/>
            <a:cs typeface="Arial" panose="020B0604020202020204" pitchFamily="34" charset="0"/>
          </a:endParaRPr>
        </a:p>
      </dsp:txBody>
      <dsp:txXfrm>
        <a:off x="9639412" y="1971571"/>
        <a:ext cx="1233735" cy="24062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AC926-E063-C745-98EB-01EC42BEADD3}">
      <dsp:nvSpPr>
        <dsp:cNvPr id="0" name=""/>
        <dsp:cNvSpPr/>
      </dsp:nvSpPr>
      <dsp:spPr>
        <a:xfrm>
          <a:off x="1528632" y="0"/>
          <a:ext cx="8093677" cy="3237471"/>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7DADFC-E3C6-744D-8208-DB194883B2AA}">
      <dsp:nvSpPr>
        <dsp:cNvPr id="0" name=""/>
        <dsp:cNvSpPr/>
      </dsp:nvSpPr>
      <dsp:spPr>
        <a:xfrm>
          <a:off x="2499874" y="566557"/>
          <a:ext cx="2670913" cy="15863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Smart Art</a:t>
          </a:r>
        </a:p>
      </dsp:txBody>
      <dsp:txXfrm>
        <a:off x="2499874" y="566557"/>
        <a:ext cx="2670913" cy="1586360"/>
      </dsp:txXfrm>
    </dsp:sp>
    <dsp:sp modelId="{64B9CB5B-A153-FD4B-8477-308572325209}">
      <dsp:nvSpPr>
        <dsp:cNvPr id="0" name=""/>
        <dsp:cNvSpPr/>
      </dsp:nvSpPr>
      <dsp:spPr>
        <a:xfrm>
          <a:off x="5575471" y="1084552"/>
          <a:ext cx="3156534" cy="15863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Options</a:t>
          </a:r>
        </a:p>
      </dsp:txBody>
      <dsp:txXfrm>
        <a:off x="5575471" y="1084552"/>
        <a:ext cx="3156534" cy="1586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25AB5-6880-184E-81BE-2F96A6E9B859}">
      <dsp:nvSpPr>
        <dsp:cNvPr id="0" name=""/>
        <dsp:cNvSpPr/>
      </dsp:nvSpPr>
      <dsp:spPr>
        <a:xfrm>
          <a:off x="-3123112" y="-480743"/>
          <a:ext cx="3725109" cy="3725109"/>
        </a:xfrm>
        <a:prstGeom prst="blockArc">
          <a:avLst>
            <a:gd name="adj1" fmla="val 18900000"/>
            <a:gd name="adj2" fmla="val 2700000"/>
            <a:gd name="adj3" fmla="val 58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653F9-9F0A-2940-A496-759970E46A9C}">
      <dsp:nvSpPr>
        <dsp:cNvPr id="0" name=""/>
        <dsp:cNvSpPr/>
      </dsp:nvSpPr>
      <dsp:spPr>
        <a:xfrm>
          <a:off x="387080" y="276362"/>
          <a:ext cx="7082583"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Make your bullets</a:t>
          </a:r>
        </a:p>
      </dsp:txBody>
      <dsp:txXfrm>
        <a:off x="387080" y="276362"/>
        <a:ext cx="7082583" cy="552724"/>
      </dsp:txXfrm>
    </dsp:sp>
    <dsp:sp modelId="{1A907449-C4D8-4849-957B-8DE0DB60598F}">
      <dsp:nvSpPr>
        <dsp:cNvPr id="0" name=""/>
        <dsp:cNvSpPr/>
      </dsp:nvSpPr>
      <dsp:spPr>
        <a:xfrm>
          <a:off x="41627" y="207271"/>
          <a:ext cx="690905" cy="690905"/>
        </a:xfrm>
        <a:prstGeom prst="ellipse">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8855C1-A072-D942-AAD2-086CDA233B1A}">
      <dsp:nvSpPr>
        <dsp:cNvPr id="0" name=""/>
        <dsp:cNvSpPr/>
      </dsp:nvSpPr>
      <dsp:spPr>
        <a:xfrm>
          <a:off x="587995" y="1105449"/>
          <a:ext cx="6881667"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More dynamic with</a:t>
          </a:r>
        </a:p>
      </dsp:txBody>
      <dsp:txXfrm>
        <a:off x="587995" y="1105449"/>
        <a:ext cx="6881667" cy="552724"/>
      </dsp:txXfrm>
    </dsp:sp>
    <dsp:sp modelId="{42C3966C-35DD-2A48-AD59-93D64D24914C}">
      <dsp:nvSpPr>
        <dsp:cNvPr id="0" name=""/>
        <dsp:cNvSpPr/>
      </dsp:nvSpPr>
      <dsp:spPr>
        <a:xfrm>
          <a:off x="242542" y="1036358"/>
          <a:ext cx="690905" cy="690905"/>
        </a:xfrm>
        <a:prstGeom prst="ellipse">
          <a:avLst/>
        </a:prstGeom>
        <a:solidFill>
          <a:schemeClr val="tx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BD0FD3-E2A3-6F4B-9554-1C74FDBF57D4}">
      <dsp:nvSpPr>
        <dsp:cNvPr id="0" name=""/>
        <dsp:cNvSpPr/>
      </dsp:nvSpPr>
      <dsp:spPr>
        <a:xfrm>
          <a:off x="387080" y="1934536"/>
          <a:ext cx="7082583"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Smart art options</a:t>
          </a:r>
        </a:p>
      </dsp:txBody>
      <dsp:txXfrm>
        <a:off x="387080" y="1934536"/>
        <a:ext cx="7082583" cy="552724"/>
      </dsp:txXfrm>
    </dsp:sp>
    <dsp:sp modelId="{28116209-F4E8-A24F-B724-B682F5ED7403}">
      <dsp:nvSpPr>
        <dsp:cNvPr id="0" name=""/>
        <dsp:cNvSpPr/>
      </dsp:nvSpPr>
      <dsp:spPr>
        <a:xfrm>
          <a:off x="41627" y="1865445"/>
          <a:ext cx="690905" cy="69090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AC926-E063-C745-98EB-01EC42BEADD3}">
      <dsp:nvSpPr>
        <dsp:cNvPr id="0" name=""/>
        <dsp:cNvSpPr/>
      </dsp:nvSpPr>
      <dsp:spPr>
        <a:xfrm>
          <a:off x="1528632" y="0"/>
          <a:ext cx="8093677" cy="3237471"/>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7DADFC-E3C6-744D-8208-DB194883B2AA}">
      <dsp:nvSpPr>
        <dsp:cNvPr id="0" name=""/>
        <dsp:cNvSpPr/>
      </dsp:nvSpPr>
      <dsp:spPr>
        <a:xfrm>
          <a:off x="2499874" y="566557"/>
          <a:ext cx="2670913" cy="15863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Smart Art</a:t>
          </a:r>
        </a:p>
      </dsp:txBody>
      <dsp:txXfrm>
        <a:off x="2499874" y="566557"/>
        <a:ext cx="2670913" cy="1586360"/>
      </dsp:txXfrm>
    </dsp:sp>
    <dsp:sp modelId="{64B9CB5B-A153-FD4B-8477-308572325209}">
      <dsp:nvSpPr>
        <dsp:cNvPr id="0" name=""/>
        <dsp:cNvSpPr/>
      </dsp:nvSpPr>
      <dsp:spPr>
        <a:xfrm>
          <a:off x="5575471" y="1084552"/>
          <a:ext cx="3156534" cy="15863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Options</a:t>
          </a:r>
        </a:p>
      </dsp:txBody>
      <dsp:txXfrm>
        <a:off x="5575471" y="1084552"/>
        <a:ext cx="3156534" cy="15863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25AB5-6880-184E-81BE-2F96A6E9B859}">
      <dsp:nvSpPr>
        <dsp:cNvPr id="0" name=""/>
        <dsp:cNvSpPr/>
      </dsp:nvSpPr>
      <dsp:spPr>
        <a:xfrm>
          <a:off x="-3123112" y="-480743"/>
          <a:ext cx="3725109" cy="3725109"/>
        </a:xfrm>
        <a:prstGeom prst="blockArc">
          <a:avLst>
            <a:gd name="adj1" fmla="val 18900000"/>
            <a:gd name="adj2" fmla="val 2700000"/>
            <a:gd name="adj3" fmla="val 58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653F9-9F0A-2940-A496-759970E46A9C}">
      <dsp:nvSpPr>
        <dsp:cNvPr id="0" name=""/>
        <dsp:cNvSpPr/>
      </dsp:nvSpPr>
      <dsp:spPr>
        <a:xfrm>
          <a:off x="387080" y="276362"/>
          <a:ext cx="7082583"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Make your bullets</a:t>
          </a:r>
        </a:p>
      </dsp:txBody>
      <dsp:txXfrm>
        <a:off x="387080" y="276362"/>
        <a:ext cx="7082583" cy="552724"/>
      </dsp:txXfrm>
    </dsp:sp>
    <dsp:sp modelId="{1A907449-C4D8-4849-957B-8DE0DB60598F}">
      <dsp:nvSpPr>
        <dsp:cNvPr id="0" name=""/>
        <dsp:cNvSpPr/>
      </dsp:nvSpPr>
      <dsp:spPr>
        <a:xfrm>
          <a:off x="41627" y="207271"/>
          <a:ext cx="690905" cy="690905"/>
        </a:xfrm>
        <a:prstGeom prst="ellipse">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8855C1-A072-D942-AAD2-086CDA233B1A}">
      <dsp:nvSpPr>
        <dsp:cNvPr id="0" name=""/>
        <dsp:cNvSpPr/>
      </dsp:nvSpPr>
      <dsp:spPr>
        <a:xfrm>
          <a:off x="587995" y="1105449"/>
          <a:ext cx="6881667"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More dynamic with</a:t>
          </a:r>
        </a:p>
      </dsp:txBody>
      <dsp:txXfrm>
        <a:off x="587995" y="1105449"/>
        <a:ext cx="6881667" cy="552724"/>
      </dsp:txXfrm>
    </dsp:sp>
    <dsp:sp modelId="{42C3966C-35DD-2A48-AD59-93D64D24914C}">
      <dsp:nvSpPr>
        <dsp:cNvPr id="0" name=""/>
        <dsp:cNvSpPr/>
      </dsp:nvSpPr>
      <dsp:spPr>
        <a:xfrm>
          <a:off x="242542" y="1036358"/>
          <a:ext cx="690905" cy="690905"/>
        </a:xfrm>
        <a:prstGeom prst="ellipse">
          <a:avLst/>
        </a:prstGeom>
        <a:solidFill>
          <a:schemeClr val="tx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BD0FD3-E2A3-6F4B-9554-1C74FDBF57D4}">
      <dsp:nvSpPr>
        <dsp:cNvPr id="0" name=""/>
        <dsp:cNvSpPr/>
      </dsp:nvSpPr>
      <dsp:spPr>
        <a:xfrm>
          <a:off x="387080" y="1934536"/>
          <a:ext cx="7082583"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Smart art options</a:t>
          </a:r>
        </a:p>
      </dsp:txBody>
      <dsp:txXfrm>
        <a:off x="387080" y="1934536"/>
        <a:ext cx="7082583" cy="552724"/>
      </dsp:txXfrm>
    </dsp:sp>
    <dsp:sp modelId="{28116209-F4E8-A24F-B724-B682F5ED7403}">
      <dsp:nvSpPr>
        <dsp:cNvPr id="0" name=""/>
        <dsp:cNvSpPr/>
      </dsp:nvSpPr>
      <dsp:spPr>
        <a:xfrm>
          <a:off x="41627" y="1865445"/>
          <a:ext cx="690905" cy="69090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AC926-E063-C745-98EB-01EC42BEADD3}">
      <dsp:nvSpPr>
        <dsp:cNvPr id="0" name=""/>
        <dsp:cNvSpPr/>
      </dsp:nvSpPr>
      <dsp:spPr>
        <a:xfrm>
          <a:off x="1528632" y="0"/>
          <a:ext cx="8093677" cy="3237471"/>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7DADFC-E3C6-744D-8208-DB194883B2AA}">
      <dsp:nvSpPr>
        <dsp:cNvPr id="0" name=""/>
        <dsp:cNvSpPr/>
      </dsp:nvSpPr>
      <dsp:spPr>
        <a:xfrm>
          <a:off x="2499874" y="566557"/>
          <a:ext cx="2670913" cy="15863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Smart Art</a:t>
          </a:r>
        </a:p>
      </dsp:txBody>
      <dsp:txXfrm>
        <a:off x="2499874" y="566557"/>
        <a:ext cx="2670913" cy="1586360"/>
      </dsp:txXfrm>
    </dsp:sp>
    <dsp:sp modelId="{64B9CB5B-A153-FD4B-8477-308572325209}">
      <dsp:nvSpPr>
        <dsp:cNvPr id="0" name=""/>
        <dsp:cNvSpPr/>
      </dsp:nvSpPr>
      <dsp:spPr>
        <a:xfrm>
          <a:off x="5575471" y="1084552"/>
          <a:ext cx="3156534" cy="15863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Options</a:t>
          </a:r>
        </a:p>
      </dsp:txBody>
      <dsp:txXfrm>
        <a:off x="5575471" y="1084552"/>
        <a:ext cx="3156534" cy="15863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25AB5-6880-184E-81BE-2F96A6E9B859}">
      <dsp:nvSpPr>
        <dsp:cNvPr id="0" name=""/>
        <dsp:cNvSpPr/>
      </dsp:nvSpPr>
      <dsp:spPr>
        <a:xfrm>
          <a:off x="-3123112" y="-480743"/>
          <a:ext cx="3725109" cy="3725109"/>
        </a:xfrm>
        <a:prstGeom prst="blockArc">
          <a:avLst>
            <a:gd name="adj1" fmla="val 18900000"/>
            <a:gd name="adj2" fmla="val 2700000"/>
            <a:gd name="adj3" fmla="val 58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653F9-9F0A-2940-A496-759970E46A9C}">
      <dsp:nvSpPr>
        <dsp:cNvPr id="0" name=""/>
        <dsp:cNvSpPr/>
      </dsp:nvSpPr>
      <dsp:spPr>
        <a:xfrm>
          <a:off x="387080" y="276362"/>
          <a:ext cx="7082583"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Make your bullets</a:t>
          </a:r>
        </a:p>
      </dsp:txBody>
      <dsp:txXfrm>
        <a:off x="387080" y="276362"/>
        <a:ext cx="7082583" cy="552724"/>
      </dsp:txXfrm>
    </dsp:sp>
    <dsp:sp modelId="{1A907449-C4D8-4849-957B-8DE0DB60598F}">
      <dsp:nvSpPr>
        <dsp:cNvPr id="0" name=""/>
        <dsp:cNvSpPr/>
      </dsp:nvSpPr>
      <dsp:spPr>
        <a:xfrm>
          <a:off x="41627" y="207271"/>
          <a:ext cx="690905" cy="690905"/>
        </a:xfrm>
        <a:prstGeom prst="ellipse">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8855C1-A072-D942-AAD2-086CDA233B1A}">
      <dsp:nvSpPr>
        <dsp:cNvPr id="0" name=""/>
        <dsp:cNvSpPr/>
      </dsp:nvSpPr>
      <dsp:spPr>
        <a:xfrm>
          <a:off x="587995" y="1105449"/>
          <a:ext cx="6881667"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More dynamic with</a:t>
          </a:r>
        </a:p>
      </dsp:txBody>
      <dsp:txXfrm>
        <a:off x="587995" y="1105449"/>
        <a:ext cx="6881667" cy="552724"/>
      </dsp:txXfrm>
    </dsp:sp>
    <dsp:sp modelId="{42C3966C-35DD-2A48-AD59-93D64D24914C}">
      <dsp:nvSpPr>
        <dsp:cNvPr id="0" name=""/>
        <dsp:cNvSpPr/>
      </dsp:nvSpPr>
      <dsp:spPr>
        <a:xfrm>
          <a:off x="242542" y="1036358"/>
          <a:ext cx="690905" cy="690905"/>
        </a:xfrm>
        <a:prstGeom prst="ellipse">
          <a:avLst/>
        </a:prstGeom>
        <a:solidFill>
          <a:schemeClr val="tx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BD0FD3-E2A3-6F4B-9554-1C74FDBF57D4}">
      <dsp:nvSpPr>
        <dsp:cNvPr id="0" name=""/>
        <dsp:cNvSpPr/>
      </dsp:nvSpPr>
      <dsp:spPr>
        <a:xfrm>
          <a:off x="387080" y="1934536"/>
          <a:ext cx="7082583"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Smart art options</a:t>
          </a:r>
        </a:p>
      </dsp:txBody>
      <dsp:txXfrm>
        <a:off x="387080" y="1934536"/>
        <a:ext cx="7082583" cy="552724"/>
      </dsp:txXfrm>
    </dsp:sp>
    <dsp:sp modelId="{28116209-F4E8-A24F-B724-B682F5ED7403}">
      <dsp:nvSpPr>
        <dsp:cNvPr id="0" name=""/>
        <dsp:cNvSpPr/>
      </dsp:nvSpPr>
      <dsp:spPr>
        <a:xfrm>
          <a:off x="41627" y="1865445"/>
          <a:ext cx="690905" cy="69090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AC926-E063-C745-98EB-01EC42BEADD3}">
      <dsp:nvSpPr>
        <dsp:cNvPr id="0" name=""/>
        <dsp:cNvSpPr/>
      </dsp:nvSpPr>
      <dsp:spPr>
        <a:xfrm>
          <a:off x="1528632" y="0"/>
          <a:ext cx="8093677" cy="3237471"/>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7DADFC-E3C6-744D-8208-DB194883B2AA}">
      <dsp:nvSpPr>
        <dsp:cNvPr id="0" name=""/>
        <dsp:cNvSpPr/>
      </dsp:nvSpPr>
      <dsp:spPr>
        <a:xfrm>
          <a:off x="2499874" y="566557"/>
          <a:ext cx="2670913" cy="15863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Smart Art</a:t>
          </a:r>
        </a:p>
      </dsp:txBody>
      <dsp:txXfrm>
        <a:off x="2499874" y="566557"/>
        <a:ext cx="2670913" cy="1586360"/>
      </dsp:txXfrm>
    </dsp:sp>
    <dsp:sp modelId="{64B9CB5B-A153-FD4B-8477-308572325209}">
      <dsp:nvSpPr>
        <dsp:cNvPr id="0" name=""/>
        <dsp:cNvSpPr/>
      </dsp:nvSpPr>
      <dsp:spPr>
        <a:xfrm>
          <a:off x="5575471" y="1084552"/>
          <a:ext cx="3156534" cy="158636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Options</a:t>
          </a:r>
        </a:p>
      </dsp:txBody>
      <dsp:txXfrm>
        <a:off x="5575471" y="1084552"/>
        <a:ext cx="3156534" cy="15863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25AB5-6880-184E-81BE-2F96A6E9B859}">
      <dsp:nvSpPr>
        <dsp:cNvPr id="0" name=""/>
        <dsp:cNvSpPr/>
      </dsp:nvSpPr>
      <dsp:spPr>
        <a:xfrm>
          <a:off x="-3123112" y="-480743"/>
          <a:ext cx="3725109" cy="3725109"/>
        </a:xfrm>
        <a:prstGeom prst="blockArc">
          <a:avLst>
            <a:gd name="adj1" fmla="val 18900000"/>
            <a:gd name="adj2" fmla="val 2700000"/>
            <a:gd name="adj3" fmla="val 58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653F9-9F0A-2940-A496-759970E46A9C}">
      <dsp:nvSpPr>
        <dsp:cNvPr id="0" name=""/>
        <dsp:cNvSpPr/>
      </dsp:nvSpPr>
      <dsp:spPr>
        <a:xfrm>
          <a:off x="387080" y="276362"/>
          <a:ext cx="7082583"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Make your bullets</a:t>
          </a:r>
        </a:p>
      </dsp:txBody>
      <dsp:txXfrm>
        <a:off x="387080" y="276362"/>
        <a:ext cx="7082583" cy="552724"/>
      </dsp:txXfrm>
    </dsp:sp>
    <dsp:sp modelId="{1A907449-C4D8-4849-957B-8DE0DB60598F}">
      <dsp:nvSpPr>
        <dsp:cNvPr id="0" name=""/>
        <dsp:cNvSpPr/>
      </dsp:nvSpPr>
      <dsp:spPr>
        <a:xfrm>
          <a:off x="41627" y="207271"/>
          <a:ext cx="690905" cy="690905"/>
        </a:xfrm>
        <a:prstGeom prst="ellipse">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8855C1-A072-D942-AAD2-086CDA233B1A}">
      <dsp:nvSpPr>
        <dsp:cNvPr id="0" name=""/>
        <dsp:cNvSpPr/>
      </dsp:nvSpPr>
      <dsp:spPr>
        <a:xfrm>
          <a:off x="587995" y="1105449"/>
          <a:ext cx="6881667"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More dynamic with</a:t>
          </a:r>
        </a:p>
      </dsp:txBody>
      <dsp:txXfrm>
        <a:off x="587995" y="1105449"/>
        <a:ext cx="6881667" cy="552724"/>
      </dsp:txXfrm>
    </dsp:sp>
    <dsp:sp modelId="{42C3966C-35DD-2A48-AD59-93D64D24914C}">
      <dsp:nvSpPr>
        <dsp:cNvPr id="0" name=""/>
        <dsp:cNvSpPr/>
      </dsp:nvSpPr>
      <dsp:spPr>
        <a:xfrm>
          <a:off x="242542" y="1036358"/>
          <a:ext cx="690905" cy="690905"/>
        </a:xfrm>
        <a:prstGeom prst="ellipse">
          <a:avLst/>
        </a:prstGeom>
        <a:solidFill>
          <a:schemeClr val="tx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BD0FD3-E2A3-6F4B-9554-1C74FDBF57D4}">
      <dsp:nvSpPr>
        <dsp:cNvPr id="0" name=""/>
        <dsp:cNvSpPr/>
      </dsp:nvSpPr>
      <dsp:spPr>
        <a:xfrm>
          <a:off x="387080" y="1934536"/>
          <a:ext cx="7082583" cy="5527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2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Smart art options</a:t>
          </a:r>
        </a:p>
      </dsp:txBody>
      <dsp:txXfrm>
        <a:off x="387080" y="1934536"/>
        <a:ext cx="7082583" cy="552724"/>
      </dsp:txXfrm>
    </dsp:sp>
    <dsp:sp modelId="{28116209-F4E8-A24F-B724-B682F5ED7403}">
      <dsp:nvSpPr>
        <dsp:cNvPr id="0" name=""/>
        <dsp:cNvSpPr/>
      </dsp:nvSpPr>
      <dsp:spPr>
        <a:xfrm>
          <a:off x="41627" y="1865445"/>
          <a:ext cx="690905" cy="69090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7/06/relationships/model3d" Target="../media/model3d1.glb"/><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7/06/relationships/model3d" Target="../media/model3d1.glb"/><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jpg"/><Relationship Id="rId1" Type="http://schemas.openxmlformats.org/officeDocument/2006/relationships/slideMaster" Target="../slideMasters/slideMaster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Layouts/_rels/slideLayout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jpg"/><Relationship Id="rId1" Type="http://schemas.openxmlformats.org/officeDocument/2006/relationships/slideMaster" Target="../slideMasters/slideMaster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0.jp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0.jpg"/><Relationship Id="rId1" Type="http://schemas.openxmlformats.org/officeDocument/2006/relationships/slideMaster" Target="../slideMasters/slideMaster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Layouts/_rels/slideLayout3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0.jpg"/><Relationship Id="rId1" Type="http://schemas.openxmlformats.org/officeDocument/2006/relationships/slideMaster" Target="../slideMasters/slideMaster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1.jp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1.jpg"/><Relationship Id="rId1" Type="http://schemas.openxmlformats.org/officeDocument/2006/relationships/slideMaster" Target="../slideMasters/slideMaster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Layouts/_rels/slideLayout4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1.jpg"/><Relationship Id="rId1" Type="http://schemas.openxmlformats.org/officeDocument/2006/relationships/slideMaster" Target="../slideMasters/slideMaster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2.jp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2.jpg"/><Relationship Id="rId1" Type="http://schemas.openxmlformats.org/officeDocument/2006/relationships/slideMaster" Target="../slideMasters/slideMaster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Layouts/_rels/slideLayout5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2.jpg"/><Relationship Id="rId1" Type="http://schemas.openxmlformats.org/officeDocument/2006/relationships/slideMaster" Target="../slideMasters/slideMaster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3.jp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3.jpg"/><Relationship Id="rId1" Type="http://schemas.openxmlformats.org/officeDocument/2006/relationships/slideMaster" Target="../slideMasters/slideMaster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Layouts/_rels/slideLayout6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3.jpg"/><Relationship Id="rId1" Type="http://schemas.openxmlformats.org/officeDocument/2006/relationships/slideMaster" Target="../slideMasters/slideMaster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20.jpg"/><Relationship Id="rId1" Type="http://schemas.openxmlformats.org/officeDocument/2006/relationships/slideMaster" Target="../slideMasters/slideMaster9.xml"/><Relationship Id="rId4" Type="http://schemas.openxmlformats.org/officeDocument/2006/relationships/image" Target="../media/image8.png"/></Relationships>
</file>

<file path=ppt/slideLayouts/_rels/slideLayout6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21.jpg"/><Relationship Id="rId1" Type="http://schemas.openxmlformats.org/officeDocument/2006/relationships/slideMaster" Target="../slideMasters/slideMaster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Layouts/_rels/slideLayout6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22.jpg"/><Relationship Id="rId1" Type="http://schemas.openxmlformats.org/officeDocument/2006/relationships/slideMaster" Target="../slideMasters/slideMaster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23.jpg"/><Relationship Id="rId1" Type="http://schemas.openxmlformats.org/officeDocument/2006/relationships/slideMaster" Target="../slideMasters/slideMaster10.xml"/><Relationship Id="rId4" Type="http://schemas.openxmlformats.org/officeDocument/2006/relationships/image" Target="../media/image8.png"/></Relationships>
</file>

<file path=ppt/slideLayouts/_rels/slideLayout7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23.jpg"/><Relationship Id="rId1" Type="http://schemas.openxmlformats.org/officeDocument/2006/relationships/slideMaster" Target="../slideMasters/slideMaster10.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Layouts/_rels/slideLayout7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23.jpg"/><Relationship Id="rId1" Type="http://schemas.openxmlformats.org/officeDocument/2006/relationships/slideMaster" Target="../slideMasters/slideMaster10.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tudents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D4F844F-F08D-404F-A7FD-12709061F44B}"/>
              </a:ext>
            </a:extLst>
          </p:cNvPr>
          <p:cNvSpPr txBox="1">
            <a:spLocks/>
          </p:cNvSpPr>
          <p:nvPr/>
        </p:nvSpPr>
        <p:spPr>
          <a:xfrm>
            <a:off x="0" y="5005754"/>
            <a:ext cx="12192000" cy="785447"/>
          </a:xfrm>
          <a:prstGeom prst="rect">
            <a:avLst/>
          </a:prstGeom>
          <a:solidFill>
            <a:schemeClr val="tx1">
              <a:lumMod val="65000"/>
              <a:lumOff val="35000"/>
              <a:alpha val="6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Click to edit Master title style</a:t>
            </a:r>
          </a:p>
        </p:txBody>
      </p:sp>
    </p:spTree>
    <p:extLst>
      <p:ext uri="{BB962C8B-B14F-4D97-AF65-F5344CB8AC3E}">
        <p14:creationId xmlns:p14="http://schemas.microsoft.com/office/powerpoint/2010/main" val="3727807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1371-82CD-D049-8974-3326B31BE98A}"/>
              </a:ext>
            </a:extLst>
          </p:cNvPr>
          <p:cNvSpPr>
            <a:spLocks noGrp="1"/>
          </p:cNvSpPr>
          <p:nvPr>
            <p:ph type="title"/>
          </p:nvPr>
        </p:nvSpPr>
        <p:spPr>
          <a:xfrm>
            <a:off x="571500" y="427037"/>
            <a:ext cx="1114476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69B471-97E1-DE49-9A7A-882F8E445219}"/>
              </a:ext>
            </a:extLst>
          </p:cNvPr>
          <p:cNvSpPr>
            <a:spLocks noGrp="1"/>
          </p:cNvSpPr>
          <p:nvPr>
            <p:ph type="body" idx="1"/>
          </p:nvPr>
        </p:nvSpPr>
        <p:spPr>
          <a:xfrm>
            <a:off x="571500" y="2183575"/>
            <a:ext cx="5157787" cy="4119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386603-2C49-CD41-A39F-BF8DDFCDC341}"/>
              </a:ext>
            </a:extLst>
          </p:cNvPr>
          <p:cNvSpPr>
            <a:spLocks noGrp="1"/>
          </p:cNvSpPr>
          <p:nvPr>
            <p:ph sz="half" idx="2"/>
          </p:nvPr>
        </p:nvSpPr>
        <p:spPr>
          <a:xfrm>
            <a:off x="583375" y="2916895"/>
            <a:ext cx="5157787" cy="2607984"/>
          </a:xfrm>
        </p:spPr>
        <p:txBody>
          <a:bodyPr/>
          <a:lstStyle>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BF75A95-6C53-B64B-AE7F-8398304ABA5F}"/>
              </a:ext>
            </a:extLst>
          </p:cNvPr>
          <p:cNvSpPr>
            <a:spLocks noGrp="1"/>
          </p:cNvSpPr>
          <p:nvPr>
            <p:ph type="body" sz="quarter" idx="3"/>
          </p:nvPr>
        </p:nvSpPr>
        <p:spPr>
          <a:xfrm>
            <a:off x="6475412" y="2183575"/>
            <a:ext cx="5183188" cy="45203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8B8EF-6943-7B46-9E81-9BC7BEA93F49}"/>
              </a:ext>
            </a:extLst>
          </p:cNvPr>
          <p:cNvSpPr>
            <a:spLocks noGrp="1"/>
          </p:cNvSpPr>
          <p:nvPr>
            <p:ph sz="quarter" idx="4"/>
          </p:nvPr>
        </p:nvSpPr>
        <p:spPr>
          <a:xfrm>
            <a:off x="6475412" y="2916894"/>
            <a:ext cx="5183188" cy="2607985"/>
          </a:xfrm>
        </p:spPr>
        <p:txBody>
          <a:bodyPr/>
          <a:lstStyle>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231F252-97FD-BE41-8E63-2E47A852976B}"/>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8" name="Footer Placeholder 7">
            <a:extLst>
              <a:ext uri="{FF2B5EF4-FFF2-40B4-BE49-F238E27FC236}">
                <a16:creationId xmlns:a16="http://schemas.microsoft.com/office/drawing/2014/main" id="{E655F5E3-FA37-FC47-B6D9-6D7AD7E67AD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89553E0-5C32-F447-87F9-78AEE07DF4FB}"/>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427737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9CE3-EF7A-DE42-8AD0-9ED9C2E2B6E9}"/>
              </a:ext>
            </a:extLst>
          </p:cNvPr>
          <p:cNvSpPr>
            <a:spLocks noGrp="1"/>
          </p:cNvSpPr>
          <p:nvPr>
            <p:ph type="title"/>
          </p:nvPr>
        </p:nvSpPr>
        <p:spPr>
          <a:xfrm>
            <a:off x="578905" y="773091"/>
            <a:ext cx="11079695" cy="981619"/>
          </a:xfrm>
          <a:prstGeom prst="rect">
            <a:avLst/>
          </a:prstGeom>
        </p:spPr>
        <p:txBody>
          <a:bodyPr anchor="b">
            <a:normAutofit/>
          </a:bodyPr>
          <a:lstStyle>
            <a:lvl1pPr>
              <a:defRPr sz="4000"/>
            </a:lvl1pPr>
          </a:lstStyle>
          <a:p>
            <a:r>
              <a:rPr lang="en-US" dirty="0"/>
              <a:t>Click to edit Master title style</a:t>
            </a:r>
          </a:p>
        </p:txBody>
      </p:sp>
      <p:sp>
        <p:nvSpPr>
          <p:cNvPr id="4" name="Text Placeholder 3">
            <a:extLst>
              <a:ext uri="{FF2B5EF4-FFF2-40B4-BE49-F238E27FC236}">
                <a16:creationId xmlns:a16="http://schemas.microsoft.com/office/drawing/2014/main" id="{A0156337-283A-2245-8397-C5AA87A186FE}"/>
              </a:ext>
            </a:extLst>
          </p:cNvPr>
          <p:cNvSpPr>
            <a:spLocks noGrp="1"/>
          </p:cNvSpPr>
          <p:nvPr>
            <p:ph type="body" sz="half" idx="2"/>
          </p:nvPr>
        </p:nvSpPr>
        <p:spPr>
          <a:xfrm>
            <a:off x="576808" y="2183575"/>
            <a:ext cx="4719252" cy="3529913"/>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mc:AlternateContent xmlns:mc="http://schemas.openxmlformats.org/markup-compatibility/2006">
        <mc:Choice xmlns:am3d="http://schemas.microsoft.com/office/drawing/2017/model3d" Requires="am3d">
          <p:graphicFrame>
            <p:nvGraphicFramePr>
              <p:cNvPr id="11" name="3D Model 10" descr="Stegosaurus">
                <a:extLst>
                  <a:ext uri="{FF2B5EF4-FFF2-40B4-BE49-F238E27FC236}">
                    <a16:creationId xmlns:a16="http://schemas.microsoft.com/office/drawing/2014/main" id="{90C235A6-8057-1047-AD8F-5DF370AFFE59}"/>
                  </a:ext>
                </a:extLst>
              </p:cNvPr>
              <p:cNvGraphicFramePr>
                <a:graphicFrameLocks noChangeAspect="1"/>
              </p:cNvGraphicFramePr>
              <p:nvPr userDrawn="1">
                <p:extLst>
                  <p:ext uri="{D42A27DB-BD31-4B8C-83A1-F6EECF244321}">
                    <p14:modId xmlns:p14="http://schemas.microsoft.com/office/powerpoint/2010/main" val="3433956247"/>
                  </p:ext>
                </p:extLst>
              </p:nvPr>
            </p:nvGraphicFramePr>
            <p:xfrm>
              <a:off x="6096000" y="2438400"/>
              <a:ext cx="4893291" cy="3238418"/>
            </p:xfrm>
            <a:graphic>
              <a:graphicData uri="http://schemas.microsoft.com/office/drawing/2017/model3d">
                <am3d:model3d r:embed="rId2">
                  <am3d:spPr>
                    <a:xfrm>
                      <a:off x="0" y="0"/>
                      <a:ext cx="4893291" cy="3238418"/>
                    </a:xfrm>
                    <a:prstGeom prst="rect">
                      <a:avLst/>
                    </a:prstGeom>
                  </am3d:spPr>
                  <am3d:camera>
                    <am3d:pos x="0" y="0" z="62856349"/>
                    <am3d:up dx="0" dy="36000000" dz="0"/>
                    <am3d:lookAt x="0" y="0" z="0"/>
                    <am3d:perspective fov="2700000"/>
                  </am3d:camera>
                  <am3d:trans>
                    <am3d:meterPerModelUnit n="253619" d="1000000"/>
                    <am3d:preTrans dx="-5140023" dy="-12835139" dz="-476736"/>
                    <am3d:scale>
                      <am3d:sx n="1000000" d="1000000"/>
                      <am3d:sy n="1000000" d="1000000"/>
                      <am3d:sz n="1000000" d="1000000"/>
                    </am3d:scale>
                    <am3d:rot/>
                    <am3d:postTrans dx="0" dy="0" dz="0"/>
                  </am3d:trans>
                  <am3d:raster rName="Office3DRenderer" rVer="16.0.8326">
                    <am3d:blip r:embed="rId3"/>
                  </am3d:raster>
                  <am3d:objViewport viewportSz="60916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Stegosaurus">
                <a:extLst>
                  <a:ext uri="{FF2B5EF4-FFF2-40B4-BE49-F238E27FC236}">
                    <a16:creationId xmlns:a16="http://schemas.microsoft.com/office/drawing/2014/main" id="{90C235A6-8057-1047-AD8F-5DF370AFFE59}"/>
                  </a:ext>
                </a:extLst>
              </p:cNvPr>
              <p:cNvPicPr>
                <a:picLocks noGrp="1" noRot="1" noChangeAspect="1" noMove="1" noResize="1" noEditPoints="1" noAdjustHandles="1" noChangeArrowheads="1" noChangeShapeType="1" noCrop="1"/>
              </p:cNvPicPr>
              <p:nvPr/>
            </p:nvPicPr>
            <p:blipFill>
              <a:blip r:embed="rId3"/>
              <a:stretch>
                <a:fillRect/>
              </a:stretch>
            </p:blipFill>
            <p:spPr>
              <a:xfrm>
                <a:off x="6096000" y="2438400"/>
                <a:ext cx="4893291" cy="3238418"/>
              </a:xfrm>
              <a:prstGeom prst="rect">
                <a:avLst/>
              </a:prstGeom>
            </p:spPr>
          </p:pic>
        </mc:Fallback>
      </mc:AlternateContent>
      <p:sp>
        <p:nvSpPr>
          <p:cNvPr id="12" name="Text Placeholder 2">
            <a:extLst>
              <a:ext uri="{FF2B5EF4-FFF2-40B4-BE49-F238E27FC236}">
                <a16:creationId xmlns:a16="http://schemas.microsoft.com/office/drawing/2014/main" id="{4C543A30-E647-0043-869A-CC7DAE9E5FCE}"/>
              </a:ext>
            </a:extLst>
          </p:cNvPr>
          <p:cNvSpPr>
            <a:spLocks noGrp="1"/>
          </p:cNvSpPr>
          <p:nvPr>
            <p:ph idx="11" hasCustomPrompt="1"/>
          </p:nvPr>
        </p:nvSpPr>
        <p:spPr>
          <a:xfrm>
            <a:off x="6895942" y="5658512"/>
            <a:ext cx="5539939" cy="382137"/>
          </a:xfrm>
          <a:prstGeom prst="rect">
            <a:avLst/>
          </a:prstGeom>
        </p:spPr>
        <p:txBody>
          <a:bodyPr vert="horz" lIns="91440" tIns="45720" rIns="91440" bIns="45720" rtlCol="0">
            <a:normAutofit/>
          </a:bodyPr>
          <a:lstStyle>
            <a:lvl1pPr marL="0" indent="0">
              <a:buNone/>
              <a:defRPr sz="1400">
                <a:latin typeface="+mj-lt"/>
              </a:defRPr>
            </a:lvl1pPr>
          </a:lstStyle>
          <a:p>
            <a:pPr lvl="0"/>
            <a:r>
              <a:rPr lang="en-US" dirty="0"/>
              <a:t>Search the 3-D models library for unexpected graphics</a:t>
            </a:r>
          </a:p>
          <a:p>
            <a:pPr lvl="0"/>
            <a:endParaRPr lang="en-US" dirty="0"/>
          </a:p>
        </p:txBody>
      </p:sp>
      <p:sp>
        <p:nvSpPr>
          <p:cNvPr id="5" name="Date Placeholder 4">
            <a:extLst>
              <a:ext uri="{FF2B5EF4-FFF2-40B4-BE49-F238E27FC236}">
                <a16:creationId xmlns:a16="http://schemas.microsoft.com/office/drawing/2014/main" id="{EEDAC21B-2F8C-A44B-A337-155F3E119F48}"/>
              </a:ext>
            </a:extLst>
          </p:cNvPr>
          <p:cNvSpPr>
            <a:spLocks noGrp="1"/>
          </p:cNvSpPr>
          <p:nvPr>
            <p:ph type="dt" sz="half" idx="12"/>
          </p:nvPr>
        </p:nvSpPr>
        <p:spPr/>
        <p:txBody>
          <a:bodyPr/>
          <a:lstStyle/>
          <a:p>
            <a:fld id="{A3D5552D-F07B-2A48-8E50-7ECA1DCA07F2}" type="datetime1">
              <a:rPr lang="en-US" smtClean="0"/>
              <a:pPr/>
              <a:t>2/10/2023</a:t>
            </a:fld>
            <a:endParaRPr lang="en-US" dirty="0"/>
          </a:p>
        </p:txBody>
      </p:sp>
      <p:sp>
        <p:nvSpPr>
          <p:cNvPr id="6" name="Footer Placeholder 5">
            <a:extLst>
              <a:ext uri="{FF2B5EF4-FFF2-40B4-BE49-F238E27FC236}">
                <a16:creationId xmlns:a16="http://schemas.microsoft.com/office/drawing/2014/main" id="{9A4D9932-CFB2-2D45-840F-E8302EE0775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4AB17010-4822-6840-B799-CFCA3324D9C4}"/>
              </a:ext>
            </a:extLst>
          </p:cNvPr>
          <p:cNvSpPr>
            <a:spLocks noGrp="1"/>
          </p:cNvSpPr>
          <p:nvPr>
            <p:ph type="sldNum" sz="quarter" idx="14"/>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771171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3142-7688-D142-8ECD-D701F712B479}"/>
              </a:ext>
            </a:extLst>
          </p:cNvPr>
          <p:cNvSpPr>
            <a:spLocks noGrp="1"/>
          </p:cNvSpPr>
          <p:nvPr>
            <p:ph type="title"/>
          </p:nvPr>
        </p:nvSpPr>
        <p:spPr>
          <a:xfrm>
            <a:off x="571501" y="553995"/>
            <a:ext cx="11087100" cy="1198605"/>
          </a:xfrm>
          <a:prstGeom prst="rect">
            <a:avLst/>
          </a:prstGeom>
        </p:spPr>
        <p:txBody>
          <a:bodyPr/>
          <a:lstStyle>
            <a:lvl1pPr algn="ctr">
              <a:defRPr/>
            </a:lvl1pPr>
          </a:lstStyle>
          <a:p>
            <a:r>
              <a:rPr lang="en-US"/>
              <a:t>Click to edit Master title style</a:t>
            </a:r>
            <a:endParaRPr lang="en-US" dirty="0"/>
          </a:p>
        </p:txBody>
      </p:sp>
      <p:graphicFrame>
        <p:nvGraphicFramePr>
          <p:cNvPr id="9" name="Diagram 8">
            <a:extLst>
              <a:ext uri="{FF2B5EF4-FFF2-40B4-BE49-F238E27FC236}">
                <a16:creationId xmlns:a16="http://schemas.microsoft.com/office/drawing/2014/main" id="{E873458D-A612-B44C-9056-BF29A28CBCA9}"/>
              </a:ext>
            </a:extLst>
          </p:cNvPr>
          <p:cNvGraphicFramePr/>
          <p:nvPr userDrawn="1">
            <p:extLst>
              <p:ext uri="{D42A27DB-BD31-4B8C-83A1-F6EECF244321}">
                <p14:modId xmlns:p14="http://schemas.microsoft.com/office/powerpoint/2010/main" val="1417319925"/>
              </p:ext>
            </p:extLst>
          </p:nvPr>
        </p:nvGraphicFramePr>
        <p:xfrm>
          <a:off x="2343844" y="2446899"/>
          <a:ext cx="7504312" cy="2763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7460348C-46BB-974F-BB7A-F5FFEF542363}"/>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4" name="Footer Placeholder 3">
            <a:extLst>
              <a:ext uri="{FF2B5EF4-FFF2-40B4-BE49-F238E27FC236}">
                <a16:creationId xmlns:a16="http://schemas.microsoft.com/office/drawing/2014/main" id="{E78EA499-5B86-9E4A-A718-1A018573F77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234675A-E0D9-6A42-80BF-68102085F288}"/>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3689364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43F5131F-9A7B-D049-9E0F-FE88C5BF0FE1}"/>
              </a:ext>
            </a:extLst>
          </p:cNvPr>
          <p:cNvGraphicFramePr/>
          <p:nvPr userDrawn="1">
            <p:extLst>
              <p:ext uri="{D42A27DB-BD31-4B8C-83A1-F6EECF244321}">
                <p14:modId xmlns:p14="http://schemas.microsoft.com/office/powerpoint/2010/main" val="1128539540"/>
              </p:ext>
            </p:extLst>
          </p:nvPr>
        </p:nvGraphicFramePr>
        <p:xfrm>
          <a:off x="520528" y="1848677"/>
          <a:ext cx="11150943" cy="3237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DE7DFD69-7F35-7340-AE4D-0F1872FB0273}"/>
              </a:ext>
            </a:extLst>
          </p:cNvPr>
          <p:cNvSpPr txBox="1"/>
          <p:nvPr userDrawn="1"/>
        </p:nvSpPr>
        <p:spPr>
          <a:xfrm>
            <a:off x="3392556" y="6362699"/>
            <a:ext cx="5049079" cy="307777"/>
          </a:xfrm>
          <a:prstGeom prst="rect">
            <a:avLst/>
          </a:prstGeom>
          <a:noFill/>
        </p:spPr>
        <p:txBody>
          <a:bodyPr wrap="square" rtlCol="0">
            <a:spAutoFit/>
          </a:bodyPr>
          <a:lstStyle/>
          <a:p>
            <a:pPr algn="ctr"/>
            <a:r>
              <a:rPr lang="en-US" sz="1400" dirty="0"/>
              <a:t>Optional: footers turned off – delete this text box</a:t>
            </a:r>
          </a:p>
        </p:txBody>
      </p:sp>
    </p:spTree>
    <p:extLst>
      <p:ext uri="{BB962C8B-B14F-4D97-AF65-F5344CB8AC3E}">
        <p14:creationId xmlns:p14="http://schemas.microsoft.com/office/powerpoint/2010/main" val="3819169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18A3-697F-AB4D-8A85-D99D39054EB2}"/>
              </a:ext>
            </a:extLst>
          </p:cNvPr>
          <p:cNvSpPr>
            <a:spLocks noGrp="1"/>
          </p:cNvSpPr>
          <p:nvPr>
            <p:ph type="title"/>
          </p:nvPr>
        </p:nvSpPr>
        <p:spPr>
          <a:xfrm>
            <a:off x="583223" y="553995"/>
            <a:ext cx="11150943" cy="119860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B280C3-3ECF-EE48-B320-155B14C605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0BC729-F358-E046-8333-A9416B679BC0}"/>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8" name="Footer Placeholder 7">
            <a:extLst>
              <a:ext uri="{FF2B5EF4-FFF2-40B4-BE49-F238E27FC236}">
                <a16:creationId xmlns:a16="http://schemas.microsoft.com/office/drawing/2014/main" id="{7F4483A4-3E60-8446-93C1-33D6BF13CBC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E23CF5-82FD-584D-8B55-773B99F44F82}"/>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1250348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A261-7914-9447-B9A8-FBC11D6B95F8}"/>
              </a:ext>
            </a:extLst>
          </p:cNvPr>
          <p:cNvSpPr>
            <a:spLocks noGrp="1"/>
          </p:cNvSpPr>
          <p:nvPr>
            <p:ph type="title"/>
          </p:nvPr>
        </p:nvSpPr>
        <p:spPr>
          <a:xfrm>
            <a:off x="571500" y="478631"/>
            <a:ext cx="11163300" cy="1273969"/>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F74CD-2B48-5E4F-A566-1464D5096EF3}"/>
              </a:ext>
            </a:extLst>
          </p:cNvPr>
          <p:cNvSpPr>
            <a:spLocks noGrp="1"/>
          </p:cNvSpPr>
          <p:nvPr>
            <p:ph type="body" idx="1"/>
          </p:nvPr>
        </p:nvSpPr>
        <p:spPr>
          <a:xfrm>
            <a:off x="583375" y="2183575"/>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6D9BD2-5D52-6E4D-9273-7749218BEF07}"/>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5" name="Footer Placeholder 4">
            <a:extLst>
              <a:ext uri="{FF2B5EF4-FFF2-40B4-BE49-F238E27FC236}">
                <a16:creationId xmlns:a16="http://schemas.microsoft.com/office/drawing/2014/main" id="{9F1B4FCA-EA09-1145-B964-1DBC9B41B9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45FAEF-77A7-D349-9B9E-B52897F195D5}"/>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3098716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5F95D-5BF0-C540-83F2-64E4BED47168}"/>
              </a:ext>
            </a:extLst>
          </p:cNvPr>
          <p:cNvSpPr>
            <a:spLocks noGrp="1"/>
          </p:cNvSpPr>
          <p:nvPr>
            <p:ph type="title"/>
          </p:nvPr>
        </p:nvSpPr>
        <p:spPr>
          <a:xfrm>
            <a:off x="583376" y="553995"/>
            <a:ext cx="11072750" cy="1198605"/>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461E597-D321-8B4C-B11B-98A993D4B10D}"/>
              </a:ext>
            </a:extLst>
          </p:cNvPr>
          <p:cNvSpPr>
            <a:spLocks noGrp="1"/>
          </p:cNvSpPr>
          <p:nvPr>
            <p:ph sz="half" idx="1"/>
          </p:nvPr>
        </p:nvSpPr>
        <p:spPr>
          <a:xfrm>
            <a:off x="583375" y="2185102"/>
            <a:ext cx="5181600" cy="3564279"/>
          </a:xfrm>
        </p:spPr>
        <p:txBody>
          <a:bodyPr/>
          <a:lstStyle>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D454E33-EAB3-0D49-86A2-BE1EB917BAAF}"/>
              </a:ext>
            </a:extLst>
          </p:cNvPr>
          <p:cNvSpPr>
            <a:spLocks noGrp="1"/>
          </p:cNvSpPr>
          <p:nvPr>
            <p:ph sz="half" idx="2"/>
          </p:nvPr>
        </p:nvSpPr>
        <p:spPr>
          <a:xfrm>
            <a:off x="6474525" y="2186629"/>
            <a:ext cx="5181600" cy="3564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403D2D9-5CD2-BF40-88F0-BC52113DFDD7}"/>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6" name="Footer Placeholder 5">
            <a:extLst>
              <a:ext uri="{FF2B5EF4-FFF2-40B4-BE49-F238E27FC236}">
                <a16:creationId xmlns:a16="http://schemas.microsoft.com/office/drawing/2014/main" id="{80FB69C2-6412-9745-B310-BB72C0AA14F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67BFB1-E08A-4744-980C-C8C54675C134}"/>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3554852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06FCB-1103-8F47-8480-BB29BB78D637}"/>
              </a:ext>
            </a:extLst>
          </p:cNvPr>
          <p:cNvSpPr>
            <a:spLocks noGrp="1"/>
          </p:cNvSpPr>
          <p:nvPr>
            <p:ph type="ctrTitle"/>
          </p:nvPr>
        </p:nvSpPr>
        <p:spPr>
          <a:xfrm>
            <a:off x="571500" y="558800"/>
            <a:ext cx="11087100" cy="11938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F0AEAD-5E83-6447-A4D4-8CE166495760}"/>
              </a:ext>
            </a:extLst>
          </p:cNvPr>
          <p:cNvSpPr>
            <a:spLocks noGrp="1"/>
          </p:cNvSpPr>
          <p:nvPr>
            <p:ph type="subTitle" idx="1"/>
          </p:nvPr>
        </p:nvSpPr>
        <p:spPr>
          <a:xfrm>
            <a:off x="1524000" y="274825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8B4F73F-B7E3-824A-9417-702497F76B3F}"/>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5" name="Footer Placeholder 4">
            <a:extLst>
              <a:ext uri="{FF2B5EF4-FFF2-40B4-BE49-F238E27FC236}">
                <a16:creationId xmlns:a16="http://schemas.microsoft.com/office/drawing/2014/main" id="{8C02F4EF-AF8E-3344-AB7A-C4900D0C21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F42576-85C1-F842-97AA-FEA90AF72C44}"/>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339229266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1371-82CD-D049-8974-3326B31BE98A}"/>
              </a:ext>
            </a:extLst>
          </p:cNvPr>
          <p:cNvSpPr>
            <a:spLocks noGrp="1"/>
          </p:cNvSpPr>
          <p:nvPr>
            <p:ph type="title"/>
          </p:nvPr>
        </p:nvSpPr>
        <p:spPr>
          <a:xfrm>
            <a:off x="571500" y="427037"/>
            <a:ext cx="1114476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69B471-97E1-DE49-9A7A-882F8E445219}"/>
              </a:ext>
            </a:extLst>
          </p:cNvPr>
          <p:cNvSpPr>
            <a:spLocks noGrp="1"/>
          </p:cNvSpPr>
          <p:nvPr>
            <p:ph type="body" idx="1"/>
          </p:nvPr>
        </p:nvSpPr>
        <p:spPr>
          <a:xfrm>
            <a:off x="571500" y="2183575"/>
            <a:ext cx="5157787" cy="4119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386603-2C49-CD41-A39F-BF8DDFCDC341}"/>
              </a:ext>
            </a:extLst>
          </p:cNvPr>
          <p:cNvSpPr>
            <a:spLocks noGrp="1"/>
          </p:cNvSpPr>
          <p:nvPr>
            <p:ph sz="half" idx="2"/>
          </p:nvPr>
        </p:nvSpPr>
        <p:spPr>
          <a:xfrm>
            <a:off x="583375" y="2916895"/>
            <a:ext cx="5157787" cy="2607984"/>
          </a:xfrm>
        </p:spPr>
        <p:txBody>
          <a:bodyPr/>
          <a:lstStyle>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BF75A95-6C53-B64B-AE7F-8398304ABA5F}"/>
              </a:ext>
            </a:extLst>
          </p:cNvPr>
          <p:cNvSpPr>
            <a:spLocks noGrp="1"/>
          </p:cNvSpPr>
          <p:nvPr>
            <p:ph type="body" sz="quarter" idx="3"/>
          </p:nvPr>
        </p:nvSpPr>
        <p:spPr>
          <a:xfrm>
            <a:off x="6475412" y="2183575"/>
            <a:ext cx="5183188" cy="45203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8B8EF-6943-7B46-9E81-9BC7BEA93F49}"/>
              </a:ext>
            </a:extLst>
          </p:cNvPr>
          <p:cNvSpPr>
            <a:spLocks noGrp="1"/>
          </p:cNvSpPr>
          <p:nvPr>
            <p:ph sz="quarter" idx="4"/>
          </p:nvPr>
        </p:nvSpPr>
        <p:spPr>
          <a:xfrm>
            <a:off x="6475412" y="2916894"/>
            <a:ext cx="5183188" cy="2607985"/>
          </a:xfrm>
        </p:spPr>
        <p:txBody>
          <a:bodyPr/>
          <a:lstStyle>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231F252-97FD-BE41-8E63-2E47A852976B}"/>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8" name="Footer Placeholder 7">
            <a:extLst>
              <a:ext uri="{FF2B5EF4-FFF2-40B4-BE49-F238E27FC236}">
                <a16:creationId xmlns:a16="http://schemas.microsoft.com/office/drawing/2014/main" id="{E655F5E3-FA37-FC47-B6D9-6D7AD7E67AD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89553E0-5C32-F447-87F9-78AEE07DF4FB}"/>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31100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9CE3-EF7A-DE42-8AD0-9ED9C2E2B6E9}"/>
              </a:ext>
            </a:extLst>
          </p:cNvPr>
          <p:cNvSpPr>
            <a:spLocks noGrp="1"/>
          </p:cNvSpPr>
          <p:nvPr>
            <p:ph type="title"/>
          </p:nvPr>
        </p:nvSpPr>
        <p:spPr>
          <a:xfrm>
            <a:off x="578905" y="773091"/>
            <a:ext cx="11079695" cy="981619"/>
          </a:xfrm>
          <a:prstGeom prst="rect">
            <a:avLst/>
          </a:prstGeom>
        </p:spPr>
        <p:txBody>
          <a:bodyPr anchor="b">
            <a:normAutofit/>
          </a:bodyPr>
          <a:lstStyle>
            <a:lvl1pPr>
              <a:defRPr sz="4000"/>
            </a:lvl1pPr>
          </a:lstStyle>
          <a:p>
            <a:r>
              <a:rPr lang="en-US" dirty="0"/>
              <a:t>Click to edit Master title style</a:t>
            </a:r>
          </a:p>
        </p:txBody>
      </p:sp>
      <p:sp>
        <p:nvSpPr>
          <p:cNvPr id="4" name="Text Placeholder 3">
            <a:extLst>
              <a:ext uri="{FF2B5EF4-FFF2-40B4-BE49-F238E27FC236}">
                <a16:creationId xmlns:a16="http://schemas.microsoft.com/office/drawing/2014/main" id="{A0156337-283A-2245-8397-C5AA87A186FE}"/>
              </a:ext>
            </a:extLst>
          </p:cNvPr>
          <p:cNvSpPr>
            <a:spLocks noGrp="1"/>
          </p:cNvSpPr>
          <p:nvPr>
            <p:ph type="body" sz="half" idx="2"/>
          </p:nvPr>
        </p:nvSpPr>
        <p:spPr>
          <a:xfrm>
            <a:off x="576808" y="2183575"/>
            <a:ext cx="4719252" cy="3529913"/>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mc:AlternateContent xmlns:mc="http://schemas.openxmlformats.org/markup-compatibility/2006">
        <mc:Choice xmlns:am3d="http://schemas.microsoft.com/office/drawing/2017/model3d" Requires="am3d">
          <p:graphicFrame>
            <p:nvGraphicFramePr>
              <p:cNvPr id="11" name="3D Model 10" descr="Stegosaurus">
                <a:extLst>
                  <a:ext uri="{FF2B5EF4-FFF2-40B4-BE49-F238E27FC236}">
                    <a16:creationId xmlns:a16="http://schemas.microsoft.com/office/drawing/2014/main" id="{90C235A6-8057-1047-AD8F-5DF370AFFE59}"/>
                  </a:ext>
                </a:extLst>
              </p:cNvPr>
              <p:cNvGraphicFramePr>
                <a:graphicFrameLocks noChangeAspect="1"/>
              </p:cNvGraphicFramePr>
              <p:nvPr userDrawn="1">
                <p:extLst>
                  <p:ext uri="{D42A27DB-BD31-4B8C-83A1-F6EECF244321}">
                    <p14:modId xmlns:p14="http://schemas.microsoft.com/office/powerpoint/2010/main" val="2360179934"/>
                  </p:ext>
                </p:extLst>
              </p:nvPr>
            </p:nvGraphicFramePr>
            <p:xfrm>
              <a:off x="6096000" y="2438400"/>
              <a:ext cx="4893291" cy="3238418"/>
            </p:xfrm>
            <a:graphic>
              <a:graphicData uri="http://schemas.microsoft.com/office/drawing/2017/model3d">
                <am3d:model3d r:embed="rId2">
                  <am3d:spPr>
                    <a:xfrm>
                      <a:off x="0" y="0"/>
                      <a:ext cx="4893291" cy="3238418"/>
                    </a:xfrm>
                    <a:prstGeom prst="rect">
                      <a:avLst/>
                    </a:prstGeom>
                  </am3d:spPr>
                  <am3d:camera>
                    <am3d:pos x="0" y="0" z="62856349"/>
                    <am3d:up dx="0" dy="36000000" dz="0"/>
                    <am3d:lookAt x="0" y="0" z="0"/>
                    <am3d:perspective fov="2700000"/>
                  </am3d:camera>
                  <am3d:trans>
                    <am3d:meterPerModelUnit n="253619" d="1000000"/>
                    <am3d:preTrans dx="-5140023" dy="-12835139" dz="-476736"/>
                    <am3d:scale>
                      <am3d:sx n="1000000" d="1000000"/>
                      <am3d:sy n="1000000" d="1000000"/>
                      <am3d:sz n="1000000" d="1000000"/>
                    </am3d:scale>
                    <am3d:rot/>
                    <am3d:postTrans dx="0" dy="0" dz="0"/>
                  </am3d:trans>
                  <am3d:raster rName="Office3DRenderer" rVer="16.0.8326">
                    <am3d:blip r:embed="rId3"/>
                  </am3d:raster>
                  <am3d:objViewport viewportSz="60916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Stegosaurus">
                <a:extLst>
                  <a:ext uri="{FF2B5EF4-FFF2-40B4-BE49-F238E27FC236}">
                    <a16:creationId xmlns:a16="http://schemas.microsoft.com/office/drawing/2014/main" id="{90C235A6-8057-1047-AD8F-5DF370AFFE59}"/>
                  </a:ext>
                </a:extLst>
              </p:cNvPr>
              <p:cNvPicPr>
                <a:picLocks noGrp="1" noRot="1" noChangeAspect="1" noMove="1" noResize="1" noEditPoints="1" noAdjustHandles="1" noChangeArrowheads="1" noChangeShapeType="1" noCrop="1"/>
              </p:cNvPicPr>
              <p:nvPr/>
            </p:nvPicPr>
            <p:blipFill>
              <a:blip r:embed="rId3"/>
              <a:stretch>
                <a:fillRect/>
              </a:stretch>
            </p:blipFill>
            <p:spPr>
              <a:xfrm>
                <a:off x="6096000" y="2438400"/>
                <a:ext cx="4893291" cy="3238418"/>
              </a:xfrm>
              <a:prstGeom prst="rect">
                <a:avLst/>
              </a:prstGeom>
            </p:spPr>
          </p:pic>
        </mc:Fallback>
      </mc:AlternateContent>
      <p:sp>
        <p:nvSpPr>
          <p:cNvPr id="12" name="Text Placeholder 2">
            <a:extLst>
              <a:ext uri="{FF2B5EF4-FFF2-40B4-BE49-F238E27FC236}">
                <a16:creationId xmlns:a16="http://schemas.microsoft.com/office/drawing/2014/main" id="{4C543A30-E647-0043-869A-CC7DAE9E5FCE}"/>
              </a:ext>
            </a:extLst>
          </p:cNvPr>
          <p:cNvSpPr>
            <a:spLocks noGrp="1"/>
          </p:cNvSpPr>
          <p:nvPr>
            <p:ph idx="11" hasCustomPrompt="1"/>
          </p:nvPr>
        </p:nvSpPr>
        <p:spPr>
          <a:xfrm>
            <a:off x="6895942" y="5658512"/>
            <a:ext cx="5539939" cy="382137"/>
          </a:xfrm>
          <a:prstGeom prst="rect">
            <a:avLst/>
          </a:prstGeom>
        </p:spPr>
        <p:txBody>
          <a:bodyPr vert="horz" lIns="91440" tIns="45720" rIns="91440" bIns="45720" rtlCol="0">
            <a:normAutofit/>
          </a:bodyPr>
          <a:lstStyle>
            <a:lvl1pPr marL="0" indent="0">
              <a:buNone/>
              <a:defRPr sz="1400">
                <a:latin typeface="+mj-lt"/>
              </a:defRPr>
            </a:lvl1pPr>
          </a:lstStyle>
          <a:p>
            <a:pPr lvl="0"/>
            <a:r>
              <a:rPr lang="en-US" dirty="0"/>
              <a:t>Search the 3-D models library for unexpected graphics</a:t>
            </a:r>
          </a:p>
          <a:p>
            <a:pPr lvl="0"/>
            <a:endParaRPr lang="en-US" dirty="0"/>
          </a:p>
        </p:txBody>
      </p:sp>
      <p:sp>
        <p:nvSpPr>
          <p:cNvPr id="5" name="Date Placeholder 4">
            <a:extLst>
              <a:ext uri="{FF2B5EF4-FFF2-40B4-BE49-F238E27FC236}">
                <a16:creationId xmlns:a16="http://schemas.microsoft.com/office/drawing/2014/main" id="{EEDAC21B-2F8C-A44B-A337-155F3E119F48}"/>
              </a:ext>
            </a:extLst>
          </p:cNvPr>
          <p:cNvSpPr>
            <a:spLocks noGrp="1"/>
          </p:cNvSpPr>
          <p:nvPr>
            <p:ph type="dt" sz="half" idx="12"/>
          </p:nvPr>
        </p:nvSpPr>
        <p:spPr/>
        <p:txBody>
          <a:bodyPr/>
          <a:lstStyle/>
          <a:p>
            <a:fld id="{A3D5552D-F07B-2A48-8E50-7ECA1DCA07F2}" type="datetime1">
              <a:rPr lang="en-US" smtClean="0"/>
              <a:pPr/>
              <a:t>2/10/2023</a:t>
            </a:fld>
            <a:endParaRPr lang="en-US" dirty="0"/>
          </a:p>
        </p:txBody>
      </p:sp>
      <p:sp>
        <p:nvSpPr>
          <p:cNvPr id="6" name="Footer Placeholder 5">
            <a:extLst>
              <a:ext uri="{FF2B5EF4-FFF2-40B4-BE49-F238E27FC236}">
                <a16:creationId xmlns:a16="http://schemas.microsoft.com/office/drawing/2014/main" id="{9A4D9932-CFB2-2D45-840F-E8302EE0775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4AB17010-4822-6840-B799-CFCA3324D9C4}"/>
              </a:ext>
            </a:extLst>
          </p:cNvPr>
          <p:cNvSpPr>
            <a:spLocks noGrp="1"/>
          </p:cNvSpPr>
          <p:nvPr>
            <p:ph type="sldNum" sz="quarter" idx="14"/>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452069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ampbell_Hall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4C43-A4DE-7249-92CE-AFCA5DDFEB0B}"/>
              </a:ext>
            </a:extLst>
          </p:cNvPr>
          <p:cNvSpPr>
            <a:spLocks noGrp="1"/>
          </p:cNvSpPr>
          <p:nvPr>
            <p:ph type="ctrTitle" hasCustomPrompt="1"/>
          </p:nvPr>
        </p:nvSpPr>
        <p:spPr>
          <a:xfrm>
            <a:off x="293077" y="149348"/>
            <a:ext cx="5709138" cy="1995976"/>
          </a:xfrm>
          <a:prstGeom prst="rect">
            <a:avLst/>
          </a:prstGeom>
        </p:spPr>
        <p:txBody>
          <a:bodyPr anchor="b"/>
          <a:lstStyle>
            <a:lvl1pPr algn="l">
              <a:defRPr sz="6000"/>
            </a:lvl1pPr>
          </a:lstStyle>
          <a:p>
            <a:r>
              <a:rPr lang="en-US" dirty="0"/>
              <a:t>Click to edit </a:t>
            </a:r>
            <a:br>
              <a:rPr lang="en-US" dirty="0"/>
            </a:br>
            <a:r>
              <a:rPr lang="en-US" dirty="0"/>
              <a:t>Master title style</a:t>
            </a:r>
          </a:p>
        </p:txBody>
      </p:sp>
      <p:sp>
        <p:nvSpPr>
          <p:cNvPr id="4" name="Date Placeholder 3">
            <a:extLst>
              <a:ext uri="{FF2B5EF4-FFF2-40B4-BE49-F238E27FC236}">
                <a16:creationId xmlns:a16="http://schemas.microsoft.com/office/drawing/2014/main" id="{DA5A209D-104B-5D42-A259-E0A0A3F80691}"/>
              </a:ext>
            </a:extLst>
          </p:cNvPr>
          <p:cNvSpPr>
            <a:spLocks noGrp="1"/>
          </p:cNvSpPr>
          <p:nvPr>
            <p:ph type="dt" sz="half" idx="10"/>
          </p:nvPr>
        </p:nvSpPr>
        <p:spPr/>
        <p:txBody>
          <a:bodyPr/>
          <a:lstStyle/>
          <a:p>
            <a:fld id="{1158E8FC-C080-274E-89E6-22625D691EE4}" type="datetimeFigureOut">
              <a:rPr lang="en-US" smtClean="0"/>
              <a:t>2/10/2023</a:t>
            </a:fld>
            <a:endParaRPr lang="en-US" dirty="0"/>
          </a:p>
        </p:txBody>
      </p:sp>
      <p:sp>
        <p:nvSpPr>
          <p:cNvPr id="5" name="Footer Placeholder 4">
            <a:extLst>
              <a:ext uri="{FF2B5EF4-FFF2-40B4-BE49-F238E27FC236}">
                <a16:creationId xmlns:a16="http://schemas.microsoft.com/office/drawing/2014/main" id="{A52011A5-0238-8C44-8BA9-057D8B9B3B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AA9029-016C-614C-AD6F-631353420741}"/>
              </a:ext>
            </a:extLst>
          </p:cNvPr>
          <p:cNvSpPr>
            <a:spLocks noGrp="1"/>
          </p:cNvSpPr>
          <p:nvPr>
            <p:ph type="sldNum" sz="quarter" idx="12"/>
          </p:nvPr>
        </p:nvSpPr>
        <p:spPr/>
        <p:txBody>
          <a:bodyPr/>
          <a:lstStyle/>
          <a:p>
            <a:fld id="{416B668D-1B94-8142-9014-6444252B0996}" type="slidenum">
              <a:rPr lang="en-US" smtClean="0"/>
              <a:t>‹#›</a:t>
            </a:fld>
            <a:endParaRPr lang="en-US" dirty="0"/>
          </a:p>
        </p:txBody>
      </p:sp>
    </p:spTree>
    <p:extLst>
      <p:ext uri="{BB962C8B-B14F-4D97-AF65-F5344CB8AC3E}">
        <p14:creationId xmlns:p14="http://schemas.microsoft.com/office/powerpoint/2010/main" val="2012660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3142-7688-D142-8ECD-D701F712B479}"/>
              </a:ext>
            </a:extLst>
          </p:cNvPr>
          <p:cNvSpPr>
            <a:spLocks noGrp="1"/>
          </p:cNvSpPr>
          <p:nvPr>
            <p:ph type="title"/>
          </p:nvPr>
        </p:nvSpPr>
        <p:spPr>
          <a:xfrm>
            <a:off x="571501" y="553995"/>
            <a:ext cx="11087100" cy="1198605"/>
          </a:xfrm>
          <a:prstGeom prst="rect">
            <a:avLst/>
          </a:prstGeom>
        </p:spPr>
        <p:txBody>
          <a:bodyPr/>
          <a:lstStyle>
            <a:lvl1pPr algn="ctr">
              <a:defRPr/>
            </a:lvl1pPr>
          </a:lstStyle>
          <a:p>
            <a:r>
              <a:rPr lang="en-US"/>
              <a:t>Click to edit Master title style</a:t>
            </a:r>
            <a:endParaRPr lang="en-US" dirty="0"/>
          </a:p>
        </p:txBody>
      </p:sp>
      <p:graphicFrame>
        <p:nvGraphicFramePr>
          <p:cNvPr id="9" name="Diagram 8">
            <a:extLst>
              <a:ext uri="{FF2B5EF4-FFF2-40B4-BE49-F238E27FC236}">
                <a16:creationId xmlns:a16="http://schemas.microsoft.com/office/drawing/2014/main" id="{E873458D-A612-B44C-9056-BF29A28CBCA9}"/>
              </a:ext>
            </a:extLst>
          </p:cNvPr>
          <p:cNvGraphicFramePr/>
          <p:nvPr userDrawn="1">
            <p:extLst>
              <p:ext uri="{D42A27DB-BD31-4B8C-83A1-F6EECF244321}">
                <p14:modId xmlns:p14="http://schemas.microsoft.com/office/powerpoint/2010/main" val="850544530"/>
              </p:ext>
            </p:extLst>
          </p:nvPr>
        </p:nvGraphicFramePr>
        <p:xfrm>
          <a:off x="2343844" y="2446899"/>
          <a:ext cx="7504312" cy="2763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7460348C-46BB-974F-BB7A-F5FFEF542363}"/>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4" name="Footer Placeholder 3">
            <a:extLst>
              <a:ext uri="{FF2B5EF4-FFF2-40B4-BE49-F238E27FC236}">
                <a16:creationId xmlns:a16="http://schemas.microsoft.com/office/drawing/2014/main" id="{E78EA499-5B86-9E4A-A718-1A018573F77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234675A-E0D9-6A42-80BF-68102085F288}"/>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3921630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43F5131F-9A7B-D049-9E0F-FE88C5BF0FE1}"/>
              </a:ext>
            </a:extLst>
          </p:cNvPr>
          <p:cNvGraphicFramePr/>
          <p:nvPr userDrawn="1">
            <p:extLst>
              <p:ext uri="{D42A27DB-BD31-4B8C-83A1-F6EECF244321}">
                <p14:modId xmlns:p14="http://schemas.microsoft.com/office/powerpoint/2010/main" val="1102236033"/>
              </p:ext>
            </p:extLst>
          </p:nvPr>
        </p:nvGraphicFramePr>
        <p:xfrm>
          <a:off x="520528" y="1848677"/>
          <a:ext cx="11150943" cy="3237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DE7DFD69-7F35-7340-AE4D-0F1872FB0273}"/>
              </a:ext>
            </a:extLst>
          </p:cNvPr>
          <p:cNvSpPr txBox="1"/>
          <p:nvPr userDrawn="1"/>
        </p:nvSpPr>
        <p:spPr>
          <a:xfrm>
            <a:off x="3392556" y="6362699"/>
            <a:ext cx="5049079" cy="307777"/>
          </a:xfrm>
          <a:prstGeom prst="rect">
            <a:avLst/>
          </a:prstGeom>
          <a:noFill/>
        </p:spPr>
        <p:txBody>
          <a:bodyPr wrap="square" rtlCol="0">
            <a:spAutoFit/>
          </a:bodyPr>
          <a:lstStyle/>
          <a:p>
            <a:pPr algn="ctr"/>
            <a:r>
              <a:rPr lang="en-US" sz="1400" dirty="0"/>
              <a:t>Optional: footers turned off – delete this text box</a:t>
            </a:r>
          </a:p>
        </p:txBody>
      </p:sp>
    </p:spTree>
    <p:extLst>
      <p:ext uri="{BB962C8B-B14F-4D97-AF65-F5344CB8AC3E}">
        <p14:creationId xmlns:p14="http://schemas.microsoft.com/office/powerpoint/2010/main" val="3339865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18A3-697F-AB4D-8A85-D99D39054EB2}"/>
              </a:ext>
            </a:extLst>
          </p:cNvPr>
          <p:cNvSpPr>
            <a:spLocks noGrp="1"/>
          </p:cNvSpPr>
          <p:nvPr>
            <p:ph type="title"/>
          </p:nvPr>
        </p:nvSpPr>
        <p:spPr>
          <a:xfrm>
            <a:off x="583223" y="553995"/>
            <a:ext cx="11150943" cy="119860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B280C3-3ECF-EE48-B320-155B14C605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0BC729-F358-E046-8333-A9416B679BC0}"/>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8" name="Footer Placeholder 7">
            <a:extLst>
              <a:ext uri="{FF2B5EF4-FFF2-40B4-BE49-F238E27FC236}">
                <a16:creationId xmlns:a16="http://schemas.microsoft.com/office/drawing/2014/main" id="{7F4483A4-3E60-8446-93C1-33D6BF13CBC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E23CF5-82FD-584D-8B55-773B99F44F82}"/>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2806777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A261-7914-9447-B9A8-FBC11D6B95F8}"/>
              </a:ext>
            </a:extLst>
          </p:cNvPr>
          <p:cNvSpPr>
            <a:spLocks noGrp="1"/>
          </p:cNvSpPr>
          <p:nvPr>
            <p:ph type="title"/>
          </p:nvPr>
        </p:nvSpPr>
        <p:spPr>
          <a:xfrm>
            <a:off x="571500" y="478631"/>
            <a:ext cx="11163300" cy="1273969"/>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F74CD-2B48-5E4F-A566-1464D5096EF3}"/>
              </a:ext>
            </a:extLst>
          </p:cNvPr>
          <p:cNvSpPr>
            <a:spLocks noGrp="1"/>
          </p:cNvSpPr>
          <p:nvPr>
            <p:ph type="body" idx="1"/>
          </p:nvPr>
        </p:nvSpPr>
        <p:spPr>
          <a:xfrm>
            <a:off x="583375" y="2183575"/>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6D9BD2-5D52-6E4D-9273-7749218BEF07}"/>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5" name="Footer Placeholder 4">
            <a:extLst>
              <a:ext uri="{FF2B5EF4-FFF2-40B4-BE49-F238E27FC236}">
                <a16:creationId xmlns:a16="http://schemas.microsoft.com/office/drawing/2014/main" id="{9F1B4FCA-EA09-1145-B964-1DBC9B41B9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45FAEF-77A7-D349-9B9E-B52897F195D5}"/>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518778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5F95D-5BF0-C540-83F2-64E4BED47168}"/>
              </a:ext>
            </a:extLst>
          </p:cNvPr>
          <p:cNvSpPr>
            <a:spLocks noGrp="1"/>
          </p:cNvSpPr>
          <p:nvPr>
            <p:ph type="title"/>
          </p:nvPr>
        </p:nvSpPr>
        <p:spPr>
          <a:xfrm>
            <a:off x="583376" y="553995"/>
            <a:ext cx="11072750" cy="1198605"/>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461E597-D321-8B4C-B11B-98A993D4B10D}"/>
              </a:ext>
            </a:extLst>
          </p:cNvPr>
          <p:cNvSpPr>
            <a:spLocks noGrp="1"/>
          </p:cNvSpPr>
          <p:nvPr>
            <p:ph sz="half" idx="1"/>
          </p:nvPr>
        </p:nvSpPr>
        <p:spPr>
          <a:xfrm>
            <a:off x="583375" y="2185102"/>
            <a:ext cx="5181600" cy="3564279"/>
          </a:xfrm>
        </p:spPr>
        <p:txBody>
          <a:bodyPr/>
          <a:lstStyle>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D454E33-EAB3-0D49-86A2-BE1EB917BAAF}"/>
              </a:ext>
            </a:extLst>
          </p:cNvPr>
          <p:cNvSpPr>
            <a:spLocks noGrp="1"/>
          </p:cNvSpPr>
          <p:nvPr>
            <p:ph sz="half" idx="2"/>
          </p:nvPr>
        </p:nvSpPr>
        <p:spPr>
          <a:xfrm>
            <a:off x="6474525" y="2186629"/>
            <a:ext cx="5181600" cy="3564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403D2D9-5CD2-BF40-88F0-BC52113DFDD7}"/>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6" name="Footer Placeholder 5">
            <a:extLst>
              <a:ext uri="{FF2B5EF4-FFF2-40B4-BE49-F238E27FC236}">
                <a16:creationId xmlns:a16="http://schemas.microsoft.com/office/drawing/2014/main" id="{80FB69C2-6412-9745-B310-BB72C0AA14F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67BFB1-E08A-4744-980C-C8C54675C134}"/>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2121452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06FCB-1103-8F47-8480-BB29BB78D637}"/>
              </a:ext>
            </a:extLst>
          </p:cNvPr>
          <p:cNvSpPr>
            <a:spLocks noGrp="1"/>
          </p:cNvSpPr>
          <p:nvPr>
            <p:ph type="ctrTitle"/>
          </p:nvPr>
        </p:nvSpPr>
        <p:spPr>
          <a:xfrm>
            <a:off x="571500" y="558800"/>
            <a:ext cx="11087100" cy="11938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F0AEAD-5E83-6447-A4D4-8CE166495760}"/>
              </a:ext>
            </a:extLst>
          </p:cNvPr>
          <p:cNvSpPr>
            <a:spLocks noGrp="1"/>
          </p:cNvSpPr>
          <p:nvPr>
            <p:ph type="subTitle" idx="1"/>
          </p:nvPr>
        </p:nvSpPr>
        <p:spPr>
          <a:xfrm>
            <a:off x="1524000" y="274825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8B4F73F-B7E3-824A-9417-702497F76B3F}"/>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5" name="Footer Placeholder 4">
            <a:extLst>
              <a:ext uri="{FF2B5EF4-FFF2-40B4-BE49-F238E27FC236}">
                <a16:creationId xmlns:a16="http://schemas.microsoft.com/office/drawing/2014/main" id="{8C02F4EF-AF8E-3344-AB7A-C4900D0C21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F42576-85C1-F842-97AA-FEA90AF72C44}"/>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3427139652"/>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1371-82CD-D049-8974-3326B31BE98A}"/>
              </a:ext>
            </a:extLst>
          </p:cNvPr>
          <p:cNvSpPr>
            <a:spLocks noGrp="1"/>
          </p:cNvSpPr>
          <p:nvPr>
            <p:ph type="title"/>
          </p:nvPr>
        </p:nvSpPr>
        <p:spPr>
          <a:xfrm>
            <a:off x="571500" y="427037"/>
            <a:ext cx="1114476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69B471-97E1-DE49-9A7A-882F8E445219}"/>
              </a:ext>
            </a:extLst>
          </p:cNvPr>
          <p:cNvSpPr>
            <a:spLocks noGrp="1"/>
          </p:cNvSpPr>
          <p:nvPr>
            <p:ph type="body" idx="1"/>
          </p:nvPr>
        </p:nvSpPr>
        <p:spPr>
          <a:xfrm>
            <a:off x="571500" y="2183575"/>
            <a:ext cx="5157787" cy="4119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386603-2C49-CD41-A39F-BF8DDFCDC341}"/>
              </a:ext>
            </a:extLst>
          </p:cNvPr>
          <p:cNvSpPr>
            <a:spLocks noGrp="1"/>
          </p:cNvSpPr>
          <p:nvPr>
            <p:ph sz="half" idx="2"/>
          </p:nvPr>
        </p:nvSpPr>
        <p:spPr>
          <a:xfrm>
            <a:off x="583375" y="2916895"/>
            <a:ext cx="5157787" cy="2607984"/>
          </a:xfrm>
        </p:spPr>
        <p:txBody>
          <a:bodyPr/>
          <a:lstStyle>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BF75A95-6C53-B64B-AE7F-8398304ABA5F}"/>
              </a:ext>
            </a:extLst>
          </p:cNvPr>
          <p:cNvSpPr>
            <a:spLocks noGrp="1"/>
          </p:cNvSpPr>
          <p:nvPr>
            <p:ph type="body" sz="quarter" idx="3"/>
          </p:nvPr>
        </p:nvSpPr>
        <p:spPr>
          <a:xfrm>
            <a:off x="6475412" y="2183575"/>
            <a:ext cx="5183188" cy="45203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8B8EF-6943-7B46-9E81-9BC7BEA93F49}"/>
              </a:ext>
            </a:extLst>
          </p:cNvPr>
          <p:cNvSpPr>
            <a:spLocks noGrp="1"/>
          </p:cNvSpPr>
          <p:nvPr>
            <p:ph sz="quarter" idx="4"/>
          </p:nvPr>
        </p:nvSpPr>
        <p:spPr>
          <a:xfrm>
            <a:off x="6475412" y="2916894"/>
            <a:ext cx="5183188" cy="2607985"/>
          </a:xfrm>
        </p:spPr>
        <p:txBody>
          <a:bodyPr/>
          <a:lstStyle>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231F252-97FD-BE41-8E63-2E47A852976B}"/>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8" name="Footer Placeholder 7">
            <a:extLst>
              <a:ext uri="{FF2B5EF4-FFF2-40B4-BE49-F238E27FC236}">
                <a16:creationId xmlns:a16="http://schemas.microsoft.com/office/drawing/2014/main" id="{E655F5E3-FA37-FC47-B6D9-6D7AD7E67AD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89553E0-5C32-F447-87F9-78AEE07DF4FB}"/>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2795324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9CE3-EF7A-DE42-8AD0-9ED9C2E2B6E9}"/>
              </a:ext>
            </a:extLst>
          </p:cNvPr>
          <p:cNvSpPr>
            <a:spLocks noGrp="1"/>
          </p:cNvSpPr>
          <p:nvPr>
            <p:ph type="title"/>
          </p:nvPr>
        </p:nvSpPr>
        <p:spPr>
          <a:xfrm>
            <a:off x="578905" y="773091"/>
            <a:ext cx="11079695" cy="981619"/>
          </a:xfrm>
          <a:prstGeom prst="rect">
            <a:avLst/>
          </a:prstGeom>
        </p:spPr>
        <p:txBody>
          <a:bodyPr anchor="b">
            <a:normAutofit/>
          </a:bodyPr>
          <a:lstStyle>
            <a:lvl1pPr>
              <a:defRPr sz="4000"/>
            </a:lvl1pPr>
          </a:lstStyle>
          <a:p>
            <a:r>
              <a:rPr lang="en-US" dirty="0"/>
              <a:t>Click to edit Master title style</a:t>
            </a:r>
          </a:p>
        </p:txBody>
      </p:sp>
      <p:sp>
        <p:nvSpPr>
          <p:cNvPr id="4" name="Text Placeholder 3">
            <a:extLst>
              <a:ext uri="{FF2B5EF4-FFF2-40B4-BE49-F238E27FC236}">
                <a16:creationId xmlns:a16="http://schemas.microsoft.com/office/drawing/2014/main" id="{A0156337-283A-2245-8397-C5AA87A186FE}"/>
              </a:ext>
            </a:extLst>
          </p:cNvPr>
          <p:cNvSpPr>
            <a:spLocks noGrp="1"/>
          </p:cNvSpPr>
          <p:nvPr>
            <p:ph type="body" sz="half" idx="2"/>
          </p:nvPr>
        </p:nvSpPr>
        <p:spPr>
          <a:xfrm>
            <a:off x="576808" y="2183575"/>
            <a:ext cx="4719252" cy="3529913"/>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mc:AlternateContent xmlns:mc="http://schemas.openxmlformats.org/markup-compatibility/2006">
        <mc:Choice xmlns:am3d="http://schemas.microsoft.com/office/drawing/2017/model3d" Requires="am3d">
          <p:graphicFrame>
            <p:nvGraphicFramePr>
              <p:cNvPr id="11" name="3D Model 10" descr="Stegosaurus">
                <a:extLst>
                  <a:ext uri="{FF2B5EF4-FFF2-40B4-BE49-F238E27FC236}">
                    <a16:creationId xmlns:a16="http://schemas.microsoft.com/office/drawing/2014/main" id="{90C235A6-8057-1047-AD8F-5DF370AFFE59}"/>
                  </a:ext>
                </a:extLst>
              </p:cNvPr>
              <p:cNvGraphicFramePr>
                <a:graphicFrameLocks noChangeAspect="1"/>
              </p:cNvGraphicFramePr>
              <p:nvPr userDrawn="1">
                <p:extLst>
                  <p:ext uri="{D42A27DB-BD31-4B8C-83A1-F6EECF244321}">
                    <p14:modId xmlns:p14="http://schemas.microsoft.com/office/powerpoint/2010/main" val="3085007495"/>
                  </p:ext>
                </p:extLst>
              </p:nvPr>
            </p:nvGraphicFramePr>
            <p:xfrm>
              <a:off x="6096000" y="2438400"/>
              <a:ext cx="4893291" cy="3238418"/>
            </p:xfrm>
            <a:graphic>
              <a:graphicData uri="http://schemas.microsoft.com/office/drawing/2017/model3d">
                <am3d:model3d r:embed="rId3">
                  <am3d:spPr>
                    <a:xfrm>
                      <a:off x="0" y="0"/>
                      <a:ext cx="4893291" cy="3238418"/>
                    </a:xfrm>
                    <a:prstGeom prst="rect">
                      <a:avLst/>
                    </a:prstGeom>
                  </am3d:spPr>
                  <am3d:camera>
                    <am3d:pos x="0" y="0" z="62856349"/>
                    <am3d:up dx="0" dy="36000000" dz="0"/>
                    <am3d:lookAt x="0" y="0" z="0"/>
                    <am3d:perspective fov="2700000"/>
                  </am3d:camera>
                  <am3d:trans>
                    <am3d:meterPerModelUnit n="253619" d="1000000"/>
                    <am3d:preTrans dx="-5140023" dy="-12835139" dz="-476736"/>
                    <am3d:scale>
                      <am3d:sx n="1000000" d="1000000"/>
                      <am3d:sy n="1000000" d="1000000"/>
                      <am3d:sz n="1000000" d="1000000"/>
                    </am3d:scale>
                    <am3d:rot/>
                    <am3d:postTrans dx="0" dy="0" dz="0"/>
                  </am3d:trans>
                  <am3d:raster rName="Office3DRenderer" rVer="16.0.8326">
                    <am3d:blip r:embed="rId4"/>
                  </am3d:raster>
                  <am3d:objViewport viewportSz="60916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Stegosaurus">
                <a:extLst>
                  <a:ext uri="{FF2B5EF4-FFF2-40B4-BE49-F238E27FC236}">
                    <a16:creationId xmlns:a16="http://schemas.microsoft.com/office/drawing/2014/main" id="{90C235A6-8057-1047-AD8F-5DF370AFFE59}"/>
                  </a:ext>
                </a:extLst>
              </p:cNvPr>
              <p:cNvPicPr>
                <a:picLocks noGrp="1" noRot="1" noChangeAspect="1" noMove="1" noResize="1" noEditPoints="1" noAdjustHandles="1" noChangeArrowheads="1" noChangeShapeType="1" noCrop="1"/>
              </p:cNvPicPr>
              <p:nvPr/>
            </p:nvPicPr>
            <p:blipFill>
              <a:blip r:embed="rId4"/>
              <a:stretch>
                <a:fillRect/>
              </a:stretch>
            </p:blipFill>
            <p:spPr>
              <a:xfrm>
                <a:off x="6096000" y="2438400"/>
                <a:ext cx="4893291" cy="3238418"/>
              </a:xfrm>
              <a:prstGeom prst="rect">
                <a:avLst/>
              </a:prstGeom>
            </p:spPr>
          </p:pic>
        </mc:Fallback>
      </mc:AlternateContent>
      <p:sp>
        <p:nvSpPr>
          <p:cNvPr id="12" name="Text Placeholder 2">
            <a:extLst>
              <a:ext uri="{FF2B5EF4-FFF2-40B4-BE49-F238E27FC236}">
                <a16:creationId xmlns:a16="http://schemas.microsoft.com/office/drawing/2014/main" id="{4C543A30-E647-0043-869A-CC7DAE9E5FCE}"/>
              </a:ext>
            </a:extLst>
          </p:cNvPr>
          <p:cNvSpPr>
            <a:spLocks noGrp="1"/>
          </p:cNvSpPr>
          <p:nvPr>
            <p:ph idx="11" hasCustomPrompt="1"/>
          </p:nvPr>
        </p:nvSpPr>
        <p:spPr>
          <a:xfrm>
            <a:off x="6895942" y="5658512"/>
            <a:ext cx="5539939" cy="382137"/>
          </a:xfrm>
          <a:prstGeom prst="rect">
            <a:avLst/>
          </a:prstGeom>
        </p:spPr>
        <p:txBody>
          <a:bodyPr vert="horz" lIns="91440" tIns="45720" rIns="91440" bIns="45720" rtlCol="0">
            <a:normAutofit/>
          </a:bodyPr>
          <a:lstStyle>
            <a:lvl1pPr marL="0" indent="0">
              <a:buNone/>
              <a:defRPr sz="1400">
                <a:latin typeface="+mj-lt"/>
              </a:defRPr>
            </a:lvl1pPr>
          </a:lstStyle>
          <a:p>
            <a:pPr lvl="0"/>
            <a:r>
              <a:rPr lang="en-US" dirty="0"/>
              <a:t>Search the 3-D models library for unexpected graphics</a:t>
            </a:r>
          </a:p>
          <a:p>
            <a:pPr lvl="0"/>
            <a:endParaRPr lang="en-US" dirty="0"/>
          </a:p>
        </p:txBody>
      </p:sp>
      <p:sp>
        <p:nvSpPr>
          <p:cNvPr id="5" name="Date Placeholder 4">
            <a:extLst>
              <a:ext uri="{FF2B5EF4-FFF2-40B4-BE49-F238E27FC236}">
                <a16:creationId xmlns:a16="http://schemas.microsoft.com/office/drawing/2014/main" id="{EEDAC21B-2F8C-A44B-A337-155F3E119F48}"/>
              </a:ext>
            </a:extLst>
          </p:cNvPr>
          <p:cNvSpPr>
            <a:spLocks noGrp="1"/>
          </p:cNvSpPr>
          <p:nvPr>
            <p:ph type="dt" sz="half" idx="12"/>
          </p:nvPr>
        </p:nvSpPr>
        <p:spPr/>
        <p:txBody>
          <a:bodyPr/>
          <a:lstStyle/>
          <a:p>
            <a:fld id="{A3D5552D-F07B-2A48-8E50-7ECA1DCA07F2}" type="datetime1">
              <a:rPr lang="en-US" smtClean="0"/>
              <a:pPr/>
              <a:t>2/10/2023</a:t>
            </a:fld>
            <a:endParaRPr lang="en-US" dirty="0"/>
          </a:p>
        </p:txBody>
      </p:sp>
      <p:sp>
        <p:nvSpPr>
          <p:cNvPr id="6" name="Footer Placeholder 5">
            <a:extLst>
              <a:ext uri="{FF2B5EF4-FFF2-40B4-BE49-F238E27FC236}">
                <a16:creationId xmlns:a16="http://schemas.microsoft.com/office/drawing/2014/main" id="{9A4D9932-CFB2-2D45-840F-E8302EE0775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4AB17010-4822-6840-B799-CFCA3324D9C4}"/>
              </a:ext>
            </a:extLst>
          </p:cNvPr>
          <p:cNvSpPr>
            <a:spLocks noGrp="1"/>
          </p:cNvSpPr>
          <p:nvPr>
            <p:ph type="sldNum" sz="quarter" idx="14"/>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1569804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3142-7688-D142-8ECD-D701F712B479}"/>
              </a:ext>
            </a:extLst>
          </p:cNvPr>
          <p:cNvSpPr>
            <a:spLocks noGrp="1"/>
          </p:cNvSpPr>
          <p:nvPr>
            <p:ph type="title"/>
          </p:nvPr>
        </p:nvSpPr>
        <p:spPr>
          <a:xfrm>
            <a:off x="571501" y="553995"/>
            <a:ext cx="11087100" cy="1198605"/>
          </a:xfrm>
          <a:prstGeom prst="rect">
            <a:avLst/>
          </a:prstGeom>
        </p:spPr>
        <p:txBody>
          <a:bodyPr/>
          <a:lstStyle>
            <a:lvl1pPr algn="ctr">
              <a:defRPr/>
            </a:lvl1pPr>
          </a:lstStyle>
          <a:p>
            <a:r>
              <a:rPr lang="en-US"/>
              <a:t>Click to edit Master title style</a:t>
            </a:r>
            <a:endParaRPr lang="en-US" dirty="0"/>
          </a:p>
        </p:txBody>
      </p:sp>
      <p:graphicFrame>
        <p:nvGraphicFramePr>
          <p:cNvPr id="9" name="Diagram 8">
            <a:extLst>
              <a:ext uri="{FF2B5EF4-FFF2-40B4-BE49-F238E27FC236}">
                <a16:creationId xmlns:a16="http://schemas.microsoft.com/office/drawing/2014/main" id="{E873458D-A612-B44C-9056-BF29A28CBCA9}"/>
              </a:ext>
            </a:extLst>
          </p:cNvPr>
          <p:cNvGraphicFramePr/>
          <p:nvPr userDrawn="1">
            <p:extLst>
              <p:ext uri="{D42A27DB-BD31-4B8C-83A1-F6EECF244321}">
                <p14:modId xmlns:p14="http://schemas.microsoft.com/office/powerpoint/2010/main" val="601672947"/>
              </p:ext>
            </p:extLst>
          </p:nvPr>
        </p:nvGraphicFramePr>
        <p:xfrm>
          <a:off x="2343844" y="2446899"/>
          <a:ext cx="7504312" cy="2763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7460348C-46BB-974F-BB7A-F5FFEF542363}"/>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4" name="Footer Placeholder 3">
            <a:extLst>
              <a:ext uri="{FF2B5EF4-FFF2-40B4-BE49-F238E27FC236}">
                <a16:creationId xmlns:a16="http://schemas.microsoft.com/office/drawing/2014/main" id="{E78EA499-5B86-9E4A-A718-1A018573F77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234675A-E0D9-6A42-80BF-68102085F288}"/>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1768755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43F5131F-9A7B-D049-9E0F-FE88C5BF0FE1}"/>
              </a:ext>
            </a:extLst>
          </p:cNvPr>
          <p:cNvGraphicFramePr/>
          <p:nvPr userDrawn="1">
            <p:extLst>
              <p:ext uri="{D42A27DB-BD31-4B8C-83A1-F6EECF244321}">
                <p14:modId xmlns:p14="http://schemas.microsoft.com/office/powerpoint/2010/main" val="3366400699"/>
              </p:ext>
            </p:extLst>
          </p:nvPr>
        </p:nvGraphicFramePr>
        <p:xfrm>
          <a:off x="520528" y="1848677"/>
          <a:ext cx="11150943" cy="3237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E7DFD69-7F35-7340-AE4D-0F1872FB0273}"/>
              </a:ext>
            </a:extLst>
          </p:cNvPr>
          <p:cNvSpPr txBox="1"/>
          <p:nvPr userDrawn="1"/>
        </p:nvSpPr>
        <p:spPr>
          <a:xfrm>
            <a:off x="3392556" y="6362699"/>
            <a:ext cx="5049079" cy="307777"/>
          </a:xfrm>
          <a:prstGeom prst="rect">
            <a:avLst/>
          </a:prstGeom>
          <a:noFill/>
        </p:spPr>
        <p:txBody>
          <a:bodyPr wrap="square" rtlCol="0">
            <a:spAutoFit/>
          </a:bodyPr>
          <a:lstStyle/>
          <a:p>
            <a:pPr algn="ctr"/>
            <a:r>
              <a:rPr lang="en-US" sz="1400" dirty="0"/>
              <a:t>Optional: footers turned off – delete this text box</a:t>
            </a:r>
          </a:p>
        </p:txBody>
      </p:sp>
    </p:spTree>
    <p:extLst>
      <p:ext uri="{BB962C8B-B14F-4D97-AF65-F5344CB8AC3E}">
        <p14:creationId xmlns:p14="http://schemas.microsoft.com/office/powerpoint/2010/main" val="845498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ndial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4C43-A4DE-7249-92CE-AFCA5DDFEB0B}"/>
              </a:ext>
            </a:extLst>
          </p:cNvPr>
          <p:cNvSpPr>
            <a:spLocks noGrp="1"/>
          </p:cNvSpPr>
          <p:nvPr>
            <p:ph type="ctrTitle"/>
          </p:nvPr>
        </p:nvSpPr>
        <p:spPr>
          <a:xfrm>
            <a:off x="2145322" y="161069"/>
            <a:ext cx="9952893" cy="952622"/>
          </a:xfrm>
          <a:prstGeom prst="rect">
            <a:avLst/>
          </a:prstGeom>
        </p:spPr>
        <p:txBody>
          <a:bodyPr anchor="b"/>
          <a:lstStyle>
            <a:lvl1pPr algn="l">
              <a:defRPr sz="6000"/>
            </a:lvl1pPr>
          </a:lstStyle>
          <a:p>
            <a:r>
              <a:rPr lang="en-US" dirty="0"/>
              <a:t>Click to edit Master title style</a:t>
            </a:r>
          </a:p>
        </p:txBody>
      </p:sp>
      <p:sp>
        <p:nvSpPr>
          <p:cNvPr id="4" name="Date Placeholder 3">
            <a:extLst>
              <a:ext uri="{FF2B5EF4-FFF2-40B4-BE49-F238E27FC236}">
                <a16:creationId xmlns:a16="http://schemas.microsoft.com/office/drawing/2014/main" id="{DA5A209D-104B-5D42-A259-E0A0A3F80691}"/>
              </a:ext>
            </a:extLst>
          </p:cNvPr>
          <p:cNvSpPr>
            <a:spLocks noGrp="1"/>
          </p:cNvSpPr>
          <p:nvPr>
            <p:ph type="dt" sz="half" idx="10"/>
          </p:nvPr>
        </p:nvSpPr>
        <p:spPr/>
        <p:txBody>
          <a:bodyPr/>
          <a:lstStyle/>
          <a:p>
            <a:fld id="{1158E8FC-C080-274E-89E6-22625D691EE4}" type="datetimeFigureOut">
              <a:rPr lang="en-US" smtClean="0"/>
              <a:t>2/10/2023</a:t>
            </a:fld>
            <a:endParaRPr lang="en-US" dirty="0"/>
          </a:p>
        </p:txBody>
      </p:sp>
      <p:sp>
        <p:nvSpPr>
          <p:cNvPr id="5" name="Footer Placeholder 4">
            <a:extLst>
              <a:ext uri="{FF2B5EF4-FFF2-40B4-BE49-F238E27FC236}">
                <a16:creationId xmlns:a16="http://schemas.microsoft.com/office/drawing/2014/main" id="{A52011A5-0238-8C44-8BA9-057D8B9B3B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AA9029-016C-614C-AD6F-631353420741}"/>
              </a:ext>
            </a:extLst>
          </p:cNvPr>
          <p:cNvSpPr>
            <a:spLocks noGrp="1"/>
          </p:cNvSpPr>
          <p:nvPr>
            <p:ph type="sldNum" sz="quarter" idx="12"/>
          </p:nvPr>
        </p:nvSpPr>
        <p:spPr/>
        <p:txBody>
          <a:bodyPr/>
          <a:lstStyle/>
          <a:p>
            <a:fld id="{416B668D-1B94-8142-9014-6444252B0996}" type="slidenum">
              <a:rPr lang="en-US" smtClean="0"/>
              <a:t>‹#›</a:t>
            </a:fld>
            <a:endParaRPr lang="en-US" dirty="0"/>
          </a:p>
        </p:txBody>
      </p:sp>
    </p:spTree>
    <p:extLst>
      <p:ext uri="{BB962C8B-B14F-4D97-AF65-F5344CB8AC3E}">
        <p14:creationId xmlns:p14="http://schemas.microsoft.com/office/powerpoint/2010/main" val="114741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18A3-697F-AB4D-8A85-D99D39054EB2}"/>
              </a:ext>
            </a:extLst>
          </p:cNvPr>
          <p:cNvSpPr>
            <a:spLocks noGrp="1"/>
          </p:cNvSpPr>
          <p:nvPr>
            <p:ph type="title"/>
          </p:nvPr>
        </p:nvSpPr>
        <p:spPr>
          <a:xfrm>
            <a:off x="583223" y="553995"/>
            <a:ext cx="11150943" cy="119860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B280C3-3ECF-EE48-B320-155B14C605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0BC729-F358-E046-8333-A9416B679BC0}"/>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8" name="Footer Placeholder 7">
            <a:extLst>
              <a:ext uri="{FF2B5EF4-FFF2-40B4-BE49-F238E27FC236}">
                <a16:creationId xmlns:a16="http://schemas.microsoft.com/office/drawing/2014/main" id="{7F4483A4-3E60-8446-93C1-33D6BF13CBC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E23CF5-82FD-584D-8B55-773B99F44F82}"/>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22620370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A261-7914-9447-B9A8-FBC11D6B95F8}"/>
              </a:ext>
            </a:extLst>
          </p:cNvPr>
          <p:cNvSpPr>
            <a:spLocks noGrp="1"/>
          </p:cNvSpPr>
          <p:nvPr>
            <p:ph type="title"/>
          </p:nvPr>
        </p:nvSpPr>
        <p:spPr>
          <a:xfrm>
            <a:off x="571500" y="478631"/>
            <a:ext cx="11163300" cy="1273969"/>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F74CD-2B48-5E4F-A566-1464D5096EF3}"/>
              </a:ext>
            </a:extLst>
          </p:cNvPr>
          <p:cNvSpPr>
            <a:spLocks noGrp="1"/>
          </p:cNvSpPr>
          <p:nvPr>
            <p:ph type="body" idx="1"/>
          </p:nvPr>
        </p:nvSpPr>
        <p:spPr>
          <a:xfrm>
            <a:off x="583375" y="2183575"/>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6D9BD2-5D52-6E4D-9273-7749218BEF07}"/>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5" name="Footer Placeholder 4">
            <a:extLst>
              <a:ext uri="{FF2B5EF4-FFF2-40B4-BE49-F238E27FC236}">
                <a16:creationId xmlns:a16="http://schemas.microsoft.com/office/drawing/2014/main" id="{9F1B4FCA-EA09-1145-B964-1DBC9B41B9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45FAEF-77A7-D349-9B9E-B52897F195D5}"/>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4022287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5F95D-5BF0-C540-83F2-64E4BED47168}"/>
              </a:ext>
            </a:extLst>
          </p:cNvPr>
          <p:cNvSpPr>
            <a:spLocks noGrp="1"/>
          </p:cNvSpPr>
          <p:nvPr>
            <p:ph type="title"/>
          </p:nvPr>
        </p:nvSpPr>
        <p:spPr>
          <a:xfrm>
            <a:off x="583376" y="553995"/>
            <a:ext cx="11072750" cy="1198605"/>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461E597-D321-8B4C-B11B-98A993D4B10D}"/>
              </a:ext>
            </a:extLst>
          </p:cNvPr>
          <p:cNvSpPr>
            <a:spLocks noGrp="1"/>
          </p:cNvSpPr>
          <p:nvPr>
            <p:ph sz="half" idx="1"/>
          </p:nvPr>
        </p:nvSpPr>
        <p:spPr>
          <a:xfrm>
            <a:off x="583375" y="2185102"/>
            <a:ext cx="5181600" cy="3564279"/>
          </a:xfrm>
        </p:spPr>
        <p:txBody>
          <a:bodyPr/>
          <a:lstStyle>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D454E33-EAB3-0D49-86A2-BE1EB917BAAF}"/>
              </a:ext>
            </a:extLst>
          </p:cNvPr>
          <p:cNvSpPr>
            <a:spLocks noGrp="1"/>
          </p:cNvSpPr>
          <p:nvPr>
            <p:ph sz="half" idx="2"/>
          </p:nvPr>
        </p:nvSpPr>
        <p:spPr>
          <a:xfrm>
            <a:off x="6474525" y="2186629"/>
            <a:ext cx="5181600" cy="3564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403D2D9-5CD2-BF40-88F0-BC52113DFDD7}"/>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6" name="Footer Placeholder 5">
            <a:extLst>
              <a:ext uri="{FF2B5EF4-FFF2-40B4-BE49-F238E27FC236}">
                <a16:creationId xmlns:a16="http://schemas.microsoft.com/office/drawing/2014/main" id="{80FB69C2-6412-9745-B310-BB72C0AA14F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67BFB1-E08A-4744-980C-C8C54675C134}"/>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1704357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06FCB-1103-8F47-8480-BB29BB78D637}"/>
              </a:ext>
            </a:extLst>
          </p:cNvPr>
          <p:cNvSpPr>
            <a:spLocks noGrp="1"/>
          </p:cNvSpPr>
          <p:nvPr>
            <p:ph type="ctrTitle"/>
          </p:nvPr>
        </p:nvSpPr>
        <p:spPr>
          <a:xfrm>
            <a:off x="571500" y="558800"/>
            <a:ext cx="11087100" cy="11938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F0AEAD-5E83-6447-A4D4-8CE166495760}"/>
              </a:ext>
            </a:extLst>
          </p:cNvPr>
          <p:cNvSpPr>
            <a:spLocks noGrp="1"/>
          </p:cNvSpPr>
          <p:nvPr>
            <p:ph type="subTitle" idx="1"/>
          </p:nvPr>
        </p:nvSpPr>
        <p:spPr>
          <a:xfrm>
            <a:off x="1524000" y="274825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8B4F73F-B7E3-824A-9417-702497F76B3F}"/>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5" name="Footer Placeholder 4">
            <a:extLst>
              <a:ext uri="{FF2B5EF4-FFF2-40B4-BE49-F238E27FC236}">
                <a16:creationId xmlns:a16="http://schemas.microsoft.com/office/drawing/2014/main" id="{8C02F4EF-AF8E-3344-AB7A-C4900D0C21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F42576-85C1-F842-97AA-FEA90AF72C44}"/>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407811615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1371-82CD-D049-8974-3326B31BE98A}"/>
              </a:ext>
            </a:extLst>
          </p:cNvPr>
          <p:cNvSpPr>
            <a:spLocks noGrp="1"/>
          </p:cNvSpPr>
          <p:nvPr>
            <p:ph type="title"/>
          </p:nvPr>
        </p:nvSpPr>
        <p:spPr>
          <a:xfrm>
            <a:off x="571500" y="427037"/>
            <a:ext cx="1114476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69B471-97E1-DE49-9A7A-882F8E445219}"/>
              </a:ext>
            </a:extLst>
          </p:cNvPr>
          <p:cNvSpPr>
            <a:spLocks noGrp="1"/>
          </p:cNvSpPr>
          <p:nvPr>
            <p:ph type="body" idx="1"/>
          </p:nvPr>
        </p:nvSpPr>
        <p:spPr>
          <a:xfrm>
            <a:off x="571500" y="2183575"/>
            <a:ext cx="5157787" cy="4119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386603-2C49-CD41-A39F-BF8DDFCDC341}"/>
              </a:ext>
            </a:extLst>
          </p:cNvPr>
          <p:cNvSpPr>
            <a:spLocks noGrp="1"/>
          </p:cNvSpPr>
          <p:nvPr>
            <p:ph sz="half" idx="2"/>
          </p:nvPr>
        </p:nvSpPr>
        <p:spPr>
          <a:xfrm>
            <a:off x="583375" y="2916895"/>
            <a:ext cx="5157787" cy="2607984"/>
          </a:xfrm>
        </p:spPr>
        <p:txBody>
          <a:bodyPr/>
          <a:lstStyle>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BF75A95-6C53-B64B-AE7F-8398304ABA5F}"/>
              </a:ext>
            </a:extLst>
          </p:cNvPr>
          <p:cNvSpPr>
            <a:spLocks noGrp="1"/>
          </p:cNvSpPr>
          <p:nvPr>
            <p:ph type="body" sz="quarter" idx="3"/>
          </p:nvPr>
        </p:nvSpPr>
        <p:spPr>
          <a:xfrm>
            <a:off x="6475412" y="2183575"/>
            <a:ext cx="5183188" cy="45203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8B8EF-6943-7B46-9E81-9BC7BEA93F49}"/>
              </a:ext>
            </a:extLst>
          </p:cNvPr>
          <p:cNvSpPr>
            <a:spLocks noGrp="1"/>
          </p:cNvSpPr>
          <p:nvPr>
            <p:ph sz="quarter" idx="4"/>
          </p:nvPr>
        </p:nvSpPr>
        <p:spPr>
          <a:xfrm>
            <a:off x="6475412" y="2916894"/>
            <a:ext cx="5183188" cy="2607985"/>
          </a:xfrm>
        </p:spPr>
        <p:txBody>
          <a:bodyPr/>
          <a:lstStyle>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231F252-97FD-BE41-8E63-2E47A852976B}"/>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8" name="Footer Placeholder 7">
            <a:extLst>
              <a:ext uri="{FF2B5EF4-FFF2-40B4-BE49-F238E27FC236}">
                <a16:creationId xmlns:a16="http://schemas.microsoft.com/office/drawing/2014/main" id="{E655F5E3-FA37-FC47-B6D9-6D7AD7E67AD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89553E0-5C32-F447-87F9-78AEE07DF4FB}"/>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1071749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9CE3-EF7A-DE42-8AD0-9ED9C2E2B6E9}"/>
              </a:ext>
            </a:extLst>
          </p:cNvPr>
          <p:cNvSpPr>
            <a:spLocks noGrp="1"/>
          </p:cNvSpPr>
          <p:nvPr>
            <p:ph type="title"/>
          </p:nvPr>
        </p:nvSpPr>
        <p:spPr>
          <a:xfrm>
            <a:off x="578905" y="773091"/>
            <a:ext cx="11079695" cy="981619"/>
          </a:xfrm>
          <a:prstGeom prst="rect">
            <a:avLst/>
          </a:prstGeom>
        </p:spPr>
        <p:txBody>
          <a:bodyPr anchor="b">
            <a:normAutofit/>
          </a:bodyPr>
          <a:lstStyle>
            <a:lvl1pPr>
              <a:defRPr sz="4000"/>
            </a:lvl1pPr>
          </a:lstStyle>
          <a:p>
            <a:r>
              <a:rPr lang="en-US" dirty="0"/>
              <a:t>Click to edit Master title style</a:t>
            </a:r>
          </a:p>
        </p:txBody>
      </p:sp>
      <p:sp>
        <p:nvSpPr>
          <p:cNvPr id="4" name="Text Placeholder 3">
            <a:extLst>
              <a:ext uri="{FF2B5EF4-FFF2-40B4-BE49-F238E27FC236}">
                <a16:creationId xmlns:a16="http://schemas.microsoft.com/office/drawing/2014/main" id="{A0156337-283A-2245-8397-C5AA87A186FE}"/>
              </a:ext>
            </a:extLst>
          </p:cNvPr>
          <p:cNvSpPr>
            <a:spLocks noGrp="1"/>
          </p:cNvSpPr>
          <p:nvPr>
            <p:ph type="body" sz="half" idx="2"/>
          </p:nvPr>
        </p:nvSpPr>
        <p:spPr>
          <a:xfrm>
            <a:off x="576808" y="2183575"/>
            <a:ext cx="4719252" cy="3529913"/>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mc:AlternateContent xmlns:mc="http://schemas.openxmlformats.org/markup-compatibility/2006">
        <mc:Choice xmlns:am3d="http://schemas.microsoft.com/office/drawing/2017/model3d" Requires="am3d">
          <p:graphicFrame>
            <p:nvGraphicFramePr>
              <p:cNvPr id="11" name="3D Model 10" descr="Stegosaurus">
                <a:extLst>
                  <a:ext uri="{FF2B5EF4-FFF2-40B4-BE49-F238E27FC236}">
                    <a16:creationId xmlns:a16="http://schemas.microsoft.com/office/drawing/2014/main" id="{90C235A6-8057-1047-AD8F-5DF370AFFE59}"/>
                  </a:ext>
                </a:extLst>
              </p:cNvPr>
              <p:cNvGraphicFramePr>
                <a:graphicFrameLocks noChangeAspect="1"/>
              </p:cNvGraphicFramePr>
              <p:nvPr userDrawn="1">
                <p:extLst>
                  <p:ext uri="{D42A27DB-BD31-4B8C-83A1-F6EECF244321}">
                    <p14:modId xmlns:p14="http://schemas.microsoft.com/office/powerpoint/2010/main" val="1644248597"/>
                  </p:ext>
                </p:extLst>
              </p:nvPr>
            </p:nvGraphicFramePr>
            <p:xfrm>
              <a:off x="6096000" y="2438400"/>
              <a:ext cx="4893291" cy="3238418"/>
            </p:xfrm>
            <a:graphic>
              <a:graphicData uri="http://schemas.microsoft.com/office/drawing/2017/model3d">
                <am3d:model3d r:embed="rId3">
                  <am3d:spPr>
                    <a:xfrm>
                      <a:off x="0" y="0"/>
                      <a:ext cx="4893291" cy="3238418"/>
                    </a:xfrm>
                    <a:prstGeom prst="rect">
                      <a:avLst/>
                    </a:prstGeom>
                  </am3d:spPr>
                  <am3d:camera>
                    <am3d:pos x="0" y="0" z="62856349"/>
                    <am3d:up dx="0" dy="36000000" dz="0"/>
                    <am3d:lookAt x="0" y="0" z="0"/>
                    <am3d:perspective fov="2700000"/>
                  </am3d:camera>
                  <am3d:trans>
                    <am3d:meterPerModelUnit n="253619" d="1000000"/>
                    <am3d:preTrans dx="-5140023" dy="-12835139" dz="-476736"/>
                    <am3d:scale>
                      <am3d:sx n="1000000" d="1000000"/>
                      <am3d:sy n="1000000" d="1000000"/>
                      <am3d:sz n="1000000" d="1000000"/>
                    </am3d:scale>
                    <am3d:rot/>
                    <am3d:postTrans dx="0" dy="0" dz="0"/>
                  </am3d:trans>
                  <am3d:raster rName="Office3DRenderer" rVer="16.0.8326">
                    <am3d:blip r:embed="rId4"/>
                  </am3d:raster>
                  <am3d:objViewport viewportSz="60916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Stegosaurus">
                <a:extLst>
                  <a:ext uri="{FF2B5EF4-FFF2-40B4-BE49-F238E27FC236}">
                    <a16:creationId xmlns:a16="http://schemas.microsoft.com/office/drawing/2014/main" id="{90C235A6-8057-1047-AD8F-5DF370AFFE59}"/>
                  </a:ext>
                </a:extLst>
              </p:cNvPr>
              <p:cNvPicPr>
                <a:picLocks noGrp="1" noRot="1" noChangeAspect="1" noMove="1" noResize="1" noEditPoints="1" noAdjustHandles="1" noChangeArrowheads="1" noChangeShapeType="1" noCrop="1"/>
              </p:cNvPicPr>
              <p:nvPr/>
            </p:nvPicPr>
            <p:blipFill>
              <a:blip r:embed="rId4"/>
              <a:stretch>
                <a:fillRect/>
              </a:stretch>
            </p:blipFill>
            <p:spPr>
              <a:xfrm>
                <a:off x="6096000" y="2438400"/>
                <a:ext cx="4893291" cy="3238418"/>
              </a:xfrm>
              <a:prstGeom prst="rect">
                <a:avLst/>
              </a:prstGeom>
            </p:spPr>
          </p:pic>
        </mc:Fallback>
      </mc:AlternateContent>
      <p:sp>
        <p:nvSpPr>
          <p:cNvPr id="12" name="Text Placeholder 2">
            <a:extLst>
              <a:ext uri="{FF2B5EF4-FFF2-40B4-BE49-F238E27FC236}">
                <a16:creationId xmlns:a16="http://schemas.microsoft.com/office/drawing/2014/main" id="{4C543A30-E647-0043-869A-CC7DAE9E5FCE}"/>
              </a:ext>
            </a:extLst>
          </p:cNvPr>
          <p:cNvSpPr>
            <a:spLocks noGrp="1"/>
          </p:cNvSpPr>
          <p:nvPr>
            <p:ph idx="11" hasCustomPrompt="1"/>
          </p:nvPr>
        </p:nvSpPr>
        <p:spPr>
          <a:xfrm>
            <a:off x="6895942" y="5658512"/>
            <a:ext cx="5539939" cy="382137"/>
          </a:xfrm>
          <a:prstGeom prst="rect">
            <a:avLst/>
          </a:prstGeom>
        </p:spPr>
        <p:txBody>
          <a:bodyPr vert="horz" lIns="91440" tIns="45720" rIns="91440" bIns="45720" rtlCol="0">
            <a:normAutofit/>
          </a:bodyPr>
          <a:lstStyle>
            <a:lvl1pPr marL="0" indent="0">
              <a:buNone/>
              <a:defRPr sz="1400">
                <a:latin typeface="+mj-lt"/>
              </a:defRPr>
            </a:lvl1pPr>
          </a:lstStyle>
          <a:p>
            <a:pPr lvl="0"/>
            <a:r>
              <a:rPr lang="en-US" dirty="0"/>
              <a:t>Search the 3-D models library for unexpected graphics</a:t>
            </a:r>
          </a:p>
          <a:p>
            <a:pPr lvl="0"/>
            <a:endParaRPr lang="en-US" dirty="0"/>
          </a:p>
        </p:txBody>
      </p:sp>
      <p:sp>
        <p:nvSpPr>
          <p:cNvPr id="5" name="Date Placeholder 4">
            <a:extLst>
              <a:ext uri="{FF2B5EF4-FFF2-40B4-BE49-F238E27FC236}">
                <a16:creationId xmlns:a16="http://schemas.microsoft.com/office/drawing/2014/main" id="{EEDAC21B-2F8C-A44B-A337-155F3E119F48}"/>
              </a:ext>
            </a:extLst>
          </p:cNvPr>
          <p:cNvSpPr>
            <a:spLocks noGrp="1"/>
          </p:cNvSpPr>
          <p:nvPr>
            <p:ph type="dt" sz="half" idx="12"/>
          </p:nvPr>
        </p:nvSpPr>
        <p:spPr/>
        <p:txBody>
          <a:bodyPr/>
          <a:lstStyle/>
          <a:p>
            <a:fld id="{A3D5552D-F07B-2A48-8E50-7ECA1DCA07F2}" type="datetime1">
              <a:rPr lang="en-US" smtClean="0"/>
              <a:pPr/>
              <a:t>2/10/2023</a:t>
            </a:fld>
            <a:endParaRPr lang="en-US" dirty="0"/>
          </a:p>
        </p:txBody>
      </p:sp>
      <p:sp>
        <p:nvSpPr>
          <p:cNvPr id="6" name="Footer Placeholder 5">
            <a:extLst>
              <a:ext uri="{FF2B5EF4-FFF2-40B4-BE49-F238E27FC236}">
                <a16:creationId xmlns:a16="http://schemas.microsoft.com/office/drawing/2014/main" id="{9A4D9932-CFB2-2D45-840F-E8302EE0775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4AB17010-4822-6840-B799-CFCA3324D9C4}"/>
              </a:ext>
            </a:extLst>
          </p:cNvPr>
          <p:cNvSpPr>
            <a:spLocks noGrp="1"/>
          </p:cNvSpPr>
          <p:nvPr>
            <p:ph type="sldNum" sz="quarter" idx="14"/>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2999227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3142-7688-D142-8ECD-D701F712B479}"/>
              </a:ext>
            </a:extLst>
          </p:cNvPr>
          <p:cNvSpPr>
            <a:spLocks noGrp="1"/>
          </p:cNvSpPr>
          <p:nvPr>
            <p:ph type="title"/>
          </p:nvPr>
        </p:nvSpPr>
        <p:spPr>
          <a:xfrm>
            <a:off x="571501" y="553995"/>
            <a:ext cx="11087100" cy="1198605"/>
          </a:xfrm>
          <a:prstGeom prst="rect">
            <a:avLst/>
          </a:prstGeom>
        </p:spPr>
        <p:txBody>
          <a:bodyPr/>
          <a:lstStyle>
            <a:lvl1pPr algn="ctr">
              <a:defRPr/>
            </a:lvl1pPr>
          </a:lstStyle>
          <a:p>
            <a:r>
              <a:rPr lang="en-US"/>
              <a:t>Click to edit Master title style</a:t>
            </a:r>
            <a:endParaRPr lang="en-US" dirty="0"/>
          </a:p>
        </p:txBody>
      </p:sp>
      <p:graphicFrame>
        <p:nvGraphicFramePr>
          <p:cNvPr id="9" name="Diagram 8">
            <a:extLst>
              <a:ext uri="{FF2B5EF4-FFF2-40B4-BE49-F238E27FC236}">
                <a16:creationId xmlns:a16="http://schemas.microsoft.com/office/drawing/2014/main" id="{E873458D-A612-B44C-9056-BF29A28CBCA9}"/>
              </a:ext>
            </a:extLst>
          </p:cNvPr>
          <p:cNvGraphicFramePr/>
          <p:nvPr userDrawn="1">
            <p:extLst>
              <p:ext uri="{D42A27DB-BD31-4B8C-83A1-F6EECF244321}">
                <p14:modId xmlns:p14="http://schemas.microsoft.com/office/powerpoint/2010/main" val="2476438014"/>
              </p:ext>
            </p:extLst>
          </p:nvPr>
        </p:nvGraphicFramePr>
        <p:xfrm>
          <a:off x="2343844" y="2446899"/>
          <a:ext cx="7504312" cy="2763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7460348C-46BB-974F-BB7A-F5FFEF542363}"/>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4" name="Footer Placeholder 3">
            <a:extLst>
              <a:ext uri="{FF2B5EF4-FFF2-40B4-BE49-F238E27FC236}">
                <a16:creationId xmlns:a16="http://schemas.microsoft.com/office/drawing/2014/main" id="{E78EA499-5B86-9E4A-A718-1A018573F77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234675A-E0D9-6A42-80BF-68102085F288}"/>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3850256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43F5131F-9A7B-D049-9E0F-FE88C5BF0FE1}"/>
              </a:ext>
            </a:extLst>
          </p:cNvPr>
          <p:cNvGraphicFramePr/>
          <p:nvPr userDrawn="1">
            <p:extLst>
              <p:ext uri="{D42A27DB-BD31-4B8C-83A1-F6EECF244321}">
                <p14:modId xmlns:p14="http://schemas.microsoft.com/office/powerpoint/2010/main" val="163971824"/>
              </p:ext>
            </p:extLst>
          </p:nvPr>
        </p:nvGraphicFramePr>
        <p:xfrm>
          <a:off x="520528" y="1848677"/>
          <a:ext cx="11150943" cy="3237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E7DFD69-7F35-7340-AE4D-0F1872FB0273}"/>
              </a:ext>
            </a:extLst>
          </p:cNvPr>
          <p:cNvSpPr txBox="1"/>
          <p:nvPr userDrawn="1"/>
        </p:nvSpPr>
        <p:spPr>
          <a:xfrm>
            <a:off x="3392556" y="6362699"/>
            <a:ext cx="5049079" cy="307777"/>
          </a:xfrm>
          <a:prstGeom prst="rect">
            <a:avLst/>
          </a:prstGeom>
          <a:noFill/>
        </p:spPr>
        <p:txBody>
          <a:bodyPr wrap="square" rtlCol="0">
            <a:spAutoFit/>
          </a:bodyPr>
          <a:lstStyle/>
          <a:p>
            <a:pPr algn="ctr"/>
            <a:r>
              <a:rPr lang="en-US" sz="1400" dirty="0"/>
              <a:t>Optional: footers turned off – delete this text box</a:t>
            </a:r>
          </a:p>
        </p:txBody>
      </p:sp>
    </p:spTree>
    <p:extLst>
      <p:ext uri="{BB962C8B-B14F-4D97-AF65-F5344CB8AC3E}">
        <p14:creationId xmlns:p14="http://schemas.microsoft.com/office/powerpoint/2010/main" val="676201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18A3-697F-AB4D-8A85-D99D39054EB2}"/>
              </a:ext>
            </a:extLst>
          </p:cNvPr>
          <p:cNvSpPr>
            <a:spLocks noGrp="1"/>
          </p:cNvSpPr>
          <p:nvPr>
            <p:ph type="title"/>
          </p:nvPr>
        </p:nvSpPr>
        <p:spPr>
          <a:xfrm>
            <a:off x="583223" y="553995"/>
            <a:ext cx="11150943" cy="119860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B280C3-3ECF-EE48-B320-155B14C605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0BC729-F358-E046-8333-A9416B679BC0}"/>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8" name="Footer Placeholder 7">
            <a:extLst>
              <a:ext uri="{FF2B5EF4-FFF2-40B4-BE49-F238E27FC236}">
                <a16:creationId xmlns:a16="http://schemas.microsoft.com/office/drawing/2014/main" id="{7F4483A4-3E60-8446-93C1-33D6BF13CBC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E23CF5-82FD-584D-8B55-773B99F44F82}"/>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13990185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A261-7914-9447-B9A8-FBC11D6B95F8}"/>
              </a:ext>
            </a:extLst>
          </p:cNvPr>
          <p:cNvSpPr>
            <a:spLocks noGrp="1"/>
          </p:cNvSpPr>
          <p:nvPr>
            <p:ph type="title"/>
          </p:nvPr>
        </p:nvSpPr>
        <p:spPr>
          <a:xfrm>
            <a:off x="571500" y="478631"/>
            <a:ext cx="11163300" cy="1273969"/>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F74CD-2B48-5E4F-A566-1464D5096EF3}"/>
              </a:ext>
            </a:extLst>
          </p:cNvPr>
          <p:cNvSpPr>
            <a:spLocks noGrp="1"/>
          </p:cNvSpPr>
          <p:nvPr>
            <p:ph type="body" idx="1"/>
          </p:nvPr>
        </p:nvSpPr>
        <p:spPr>
          <a:xfrm>
            <a:off x="583375" y="2183575"/>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6D9BD2-5D52-6E4D-9273-7749218BEF07}"/>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5" name="Footer Placeholder 4">
            <a:extLst>
              <a:ext uri="{FF2B5EF4-FFF2-40B4-BE49-F238E27FC236}">
                <a16:creationId xmlns:a16="http://schemas.microsoft.com/office/drawing/2014/main" id="{9F1B4FCA-EA09-1145-B964-1DBC9B41B9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45FAEF-77A7-D349-9B9E-B52897F195D5}"/>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4088741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UC_Plaza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4C43-A4DE-7249-92CE-AFCA5DDFEB0B}"/>
              </a:ext>
            </a:extLst>
          </p:cNvPr>
          <p:cNvSpPr>
            <a:spLocks noGrp="1"/>
          </p:cNvSpPr>
          <p:nvPr>
            <p:ph type="ctrTitle"/>
          </p:nvPr>
        </p:nvSpPr>
        <p:spPr>
          <a:xfrm>
            <a:off x="7619998" y="234463"/>
            <a:ext cx="4290648" cy="1125416"/>
          </a:xfrm>
          <a:prstGeom prst="rect">
            <a:avLst/>
          </a:prstGeom>
        </p:spPr>
        <p:txBody>
          <a:bodyPr anchor="b">
            <a:normAutofit/>
          </a:bodyPr>
          <a:lstStyle>
            <a:lvl1pPr algn="r">
              <a:defRPr sz="4000"/>
            </a:lvl1pPr>
          </a:lstStyle>
          <a:p>
            <a:r>
              <a:rPr lang="en-US" dirty="0"/>
              <a:t>Click to edit Master title style</a:t>
            </a:r>
          </a:p>
        </p:txBody>
      </p:sp>
      <p:sp>
        <p:nvSpPr>
          <p:cNvPr id="4" name="Date Placeholder 3">
            <a:extLst>
              <a:ext uri="{FF2B5EF4-FFF2-40B4-BE49-F238E27FC236}">
                <a16:creationId xmlns:a16="http://schemas.microsoft.com/office/drawing/2014/main" id="{DA5A209D-104B-5D42-A259-E0A0A3F80691}"/>
              </a:ext>
            </a:extLst>
          </p:cNvPr>
          <p:cNvSpPr>
            <a:spLocks noGrp="1"/>
          </p:cNvSpPr>
          <p:nvPr>
            <p:ph type="dt" sz="half" idx="10"/>
          </p:nvPr>
        </p:nvSpPr>
        <p:spPr/>
        <p:txBody>
          <a:bodyPr/>
          <a:lstStyle/>
          <a:p>
            <a:fld id="{1158E8FC-C080-274E-89E6-22625D691EE4}" type="datetimeFigureOut">
              <a:rPr lang="en-US" smtClean="0"/>
              <a:t>2/10/2023</a:t>
            </a:fld>
            <a:endParaRPr lang="en-US" dirty="0"/>
          </a:p>
        </p:txBody>
      </p:sp>
      <p:sp>
        <p:nvSpPr>
          <p:cNvPr id="5" name="Footer Placeholder 4">
            <a:extLst>
              <a:ext uri="{FF2B5EF4-FFF2-40B4-BE49-F238E27FC236}">
                <a16:creationId xmlns:a16="http://schemas.microsoft.com/office/drawing/2014/main" id="{A52011A5-0238-8C44-8BA9-057D8B9B3B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AA9029-016C-614C-AD6F-631353420741}"/>
              </a:ext>
            </a:extLst>
          </p:cNvPr>
          <p:cNvSpPr>
            <a:spLocks noGrp="1"/>
          </p:cNvSpPr>
          <p:nvPr>
            <p:ph type="sldNum" sz="quarter" idx="12"/>
          </p:nvPr>
        </p:nvSpPr>
        <p:spPr/>
        <p:txBody>
          <a:bodyPr/>
          <a:lstStyle/>
          <a:p>
            <a:fld id="{416B668D-1B94-8142-9014-6444252B0996}" type="slidenum">
              <a:rPr lang="en-US" smtClean="0"/>
              <a:t>‹#›</a:t>
            </a:fld>
            <a:endParaRPr lang="en-US" dirty="0"/>
          </a:p>
        </p:txBody>
      </p:sp>
    </p:spTree>
    <p:extLst>
      <p:ext uri="{BB962C8B-B14F-4D97-AF65-F5344CB8AC3E}">
        <p14:creationId xmlns:p14="http://schemas.microsoft.com/office/powerpoint/2010/main" val="7863068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5F95D-5BF0-C540-83F2-64E4BED47168}"/>
              </a:ext>
            </a:extLst>
          </p:cNvPr>
          <p:cNvSpPr>
            <a:spLocks noGrp="1"/>
          </p:cNvSpPr>
          <p:nvPr>
            <p:ph type="title"/>
          </p:nvPr>
        </p:nvSpPr>
        <p:spPr>
          <a:xfrm>
            <a:off x="583376" y="553995"/>
            <a:ext cx="11072750" cy="1198605"/>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461E597-D321-8B4C-B11B-98A993D4B10D}"/>
              </a:ext>
            </a:extLst>
          </p:cNvPr>
          <p:cNvSpPr>
            <a:spLocks noGrp="1"/>
          </p:cNvSpPr>
          <p:nvPr>
            <p:ph sz="half" idx="1"/>
          </p:nvPr>
        </p:nvSpPr>
        <p:spPr>
          <a:xfrm>
            <a:off x="583375" y="2185102"/>
            <a:ext cx="5181600" cy="3564279"/>
          </a:xfrm>
        </p:spPr>
        <p:txBody>
          <a:bodyPr/>
          <a:lstStyle>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D454E33-EAB3-0D49-86A2-BE1EB917BAAF}"/>
              </a:ext>
            </a:extLst>
          </p:cNvPr>
          <p:cNvSpPr>
            <a:spLocks noGrp="1"/>
          </p:cNvSpPr>
          <p:nvPr>
            <p:ph sz="half" idx="2"/>
          </p:nvPr>
        </p:nvSpPr>
        <p:spPr>
          <a:xfrm>
            <a:off x="6474525" y="2186629"/>
            <a:ext cx="5181600" cy="3564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403D2D9-5CD2-BF40-88F0-BC52113DFDD7}"/>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6" name="Footer Placeholder 5">
            <a:extLst>
              <a:ext uri="{FF2B5EF4-FFF2-40B4-BE49-F238E27FC236}">
                <a16:creationId xmlns:a16="http://schemas.microsoft.com/office/drawing/2014/main" id="{80FB69C2-6412-9745-B310-BB72C0AA14F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67BFB1-E08A-4744-980C-C8C54675C134}"/>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2998074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06FCB-1103-8F47-8480-BB29BB78D637}"/>
              </a:ext>
            </a:extLst>
          </p:cNvPr>
          <p:cNvSpPr>
            <a:spLocks noGrp="1"/>
          </p:cNvSpPr>
          <p:nvPr>
            <p:ph type="ctrTitle"/>
          </p:nvPr>
        </p:nvSpPr>
        <p:spPr>
          <a:xfrm>
            <a:off x="571500" y="558800"/>
            <a:ext cx="11087100" cy="11938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F0AEAD-5E83-6447-A4D4-8CE166495760}"/>
              </a:ext>
            </a:extLst>
          </p:cNvPr>
          <p:cNvSpPr>
            <a:spLocks noGrp="1"/>
          </p:cNvSpPr>
          <p:nvPr>
            <p:ph type="subTitle" idx="1"/>
          </p:nvPr>
        </p:nvSpPr>
        <p:spPr>
          <a:xfrm>
            <a:off x="1524000" y="274825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8B4F73F-B7E3-824A-9417-702497F76B3F}"/>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5" name="Footer Placeholder 4">
            <a:extLst>
              <a:ext uri="{FF2B5EF4-FFF2-40B4-BE49-F238E27FC236}">
                <a16:creationId xmlns:a16="http://schemas.microsoft.com/office/drawing/2014/main" id="{8C02F4EF-AF8E-3344-AB7A-C4900D0C21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F42576-85C1-F842-97AA-FEA90AF72C44}"/>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131695999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1371-82CD-D049-8974-3326B31BE98A}"/>
              </a:ext>
            </a:extLst>
          </p:cNvPr>
          <p:cNvSpPr>
            <a:spLocks noGrp="1"/>
          </p:cNvSpPr>
          <p:nvPr>
            <p:ph type="title"/>
          </p:nvPr>
        </p:nvSpPr>
        <p:spPr>
          <a:xfrm>
            <a:off x="571500" y="427037"/>
            <a:ext cx="1114476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69B471-97E1-DE49-9A7A-882F8E445219}"/>
              </a:ext>
            </a:extLst>
          </p:cNvPr>
          <p:cNvSpPr>
            <a:spLocks noGrp="1"/>
          </p:cNvSpPr>
          <p:nvPr>
            <p:ph type="body" idx="1"/>
          </p:nvPr>
        </p:nvSpPr>
        <p:spPr>
          <a:xfrm>
            <a:off x="571500" y="2183575"/>
            <a:ext cx="5157787" cy="4119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386603-2C49-CD41-A39F-BF8DDFCDC341}"/>
              </a:ext>
            </a:extLst>
          </p:cNvPr>
          <p:cNvSpPr>
            <a:spLocks noGrp="1"/>
          </p:cNvSpPr>
          <p:nvPr>
            <p:ph sz="half" idx="2"/>
          </p:nvPr>
        </p:nvSpPr>
        <p:spPr>
          <a:xfrm>
            <a:off x="583375" y="2916895"/>
            <a:ext cx="5157787" cy="2607984"/>
          </a:xfrm>
        </p:spPr>
        <p:txBody>
          <a:bodyPr/>
          <a:lstStyle>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BF75A95-6C53-B64B-AE7F-8398304ABA5F}"/>
              </a:ext>
            </a:extLst>
          </p:cNvPr>
          <p:cNvSpPr>
            <a:spLocks noGrp="1"/>
          </p:cNvSpPr>
          <p:nvPr>
            <p:ph type="body" sz="quarter" idx="3"/>
          </p:nvPr>
        </p:nvSpPr>
        <p:spPr>
          <a:xfrm>
            <a:off x="6475412" y="2183575"/>
            <a:ext cx="5183188" cy="45203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8B8EF-6943-7B46-9E81-9BC7BEA93F49}"/>
              </a:ext>
            </a:extLst>
          </p:cNvPr>
          <p:cNvSpPr>
            <a:spLocks noGrp="1"/>
          </p:cNvSpPr>
          <p:nvPr>
            <p:ph sz="quarter" idx="4"/>
          </p:nvPr>
        </p:nvSpPr>
        <p:spPr>
          <a:xfrm>
            <a:off x="6475412" y="2916894"/>
            <a:ext cx="5183188" cy="2607985"/>
          </a:xfrm>
        </p:spPr>
        <p:txBody>
          <a:bodyPr/>
          <a:lstStyle>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231F252-97FD-BE41-8E63-2E47A852976B}"/>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8" name="Footer Placeholder 7">
            <a:extLst>
              <a:ext uri="{FF2B5EF4-FFF2-40B4-BE49-F238E27FC236}">
                <a16:creationId xmlns:a16="http://schemas.microsoft.com/office/drawing/2014/main" id="{E655F5E3-FA37-FC47-B6D9-6D7AD7E67AD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89553E0-5C32-F447-87F9-78AEE07DF4FB}"/>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23479049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9CE3-EF7A-DE42-8AD0-9ED9C2E2B6E9}"/>
              </a:ext>
            </a:extLst>
          </p:cNvPr>
          <p:cNvSpPr>
            <a:spLocks noGrp="1"/>
          </p:cNvSpPr>
          <p:nvPr>
            <p:ph type="title"/>
          </p:nvPr>
        </p:nvSpPr>
        <p:spPr>
          <a:xfrm>
            <a:off x="578905" y="773091"/>
            <a:ext cx="11079695" cy="981619"/>
          </a:xfrm>
          <a:prstGeom prst="rect">
            <a:avLst/>
          </a:prstGeom>
        </p:spPr>
        <p:txBody>
          <a:bodyPr anchor="b">
            <a:normAutofit/>
          </a:bodyPr>
          <a:lstStyle>
            <a:lvl1pPr>
              <a:defRPr sz="4000"/>
            </a:lvl1pPr>
          </a:lstStyle>
          <a:p>
            <a:r>
              <a:rPr lang="en-US" dirty="0"/>
              <a:t>Click to edit Master title style</a:t>
            </a:r>
          </a:p>
        </p:txBody>
      </p:sp>
      <p:sp>
        <p:nvSpPr>
          <p:cNvPr id="4" name="Text Placeholder 3">
            <a:extLst>
              <a:ext uri="{FF2B5EF4-FFF2-40B4-BE49-F238E27FC236}">
                <a16:creationId xmlns:a16="http://schemas.microsoft.com/office/drawing/2014/main" id="{A0156337-283A-2245-8397-C5AA87A186FE}"/>
              </a:ext>
            </a:extLst>
          </p:cNvPr>
          <p:cNvSpPr>
            <a:spLocks noGrp="1"/>
          </p:cNvSpPr>
          <p:nvPr>
            <p:ph type="body" sz="half" idx="2"/>
          </p:nvPr>
        </p:nvSpPr>
        <p:spPr>
          <a:xfrm>
            <a:off x="576808" y="2183575"/>
            <a:ext cx="4719252" cy="3529913"/>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mc:AlternateContent xmlns:mc="http://schemas.openxmlformats.org/markup-compatibility/2006">
        <mc:Choice xmlns:am3d="http://schemas.microsoft.com/office/drawing/2017/model3d" Requires="am3d">
          <p:graphicFrame>
            <p:nvGraphicFramePr>
              <p:cNvPr id="11" name="3D Model 10" descr="Stegosaurus">
                <a:extLst>
                  <a:ext uri="{FF2B5EF4-FFF2-40B4-BE49-F238E27FC236}">
                    <a16:creationId xmlns:a16="http://schemas.microsoft.com/office/drawing/2014/main" id="{90C235A6-8057-1047-AD8F-5DF370AFFE59}"/>
                  </a:ext>
                </a:extLst>
              </p:cNvPr>
              <p:cNvGraphicFramePr>
                <a:graphicFrameLocks noChangeAspect="1"/>
              </p:cNvGraphicFramePr>
              <p:nvPr userDrawn="1">
                <p:extLst>
                  <p:ext uri="{D42A27DB-BD31-4B8C-83A1-F6EECF244321}">
                    <p14:modId xmlns:p14="http://schemas.microsoft.com/office/powerpoint/2010/main" val="3481767375"/>
                  </p:ext>
                </p:extLst>
              </p:nvPr>
            </p:nvGraphicFramePr>
            <p:xfrm>
              <a:off x="6096000" y="2438400"/>
              <a:ext cx="4893291" cy="3238418"/>
            </p:xfrm>
            <a:graphic>
              <a:graphicData uri="http://schemas.microsoft.com/office/drawing/2017/model3d">
                <am3d:model3d r:embed="rId3">
                  <am3d:spPr>
                    <a:xfrm>
                      <a:off x="0" y="0"/>
                      <a:ext cx="4893291" cy="3238418"/>
                    </a:xfrm>
                    <a:prstGeom prst="rect">
                      <a:avLst/>
                    </a:prstGeom>
                  </am3d:spPr>
                  <am3d:camera>
                    <am3d:pos x="0" y="0" z="62856349"/>
                    <am3d:up dx="0" dy="36000000" dz="0"/>
                    <am3d:lookAt x="0" y="0" z="0"/>
                    <am3d:perspective fov="2700000"/>
                  </am3d:camera>
                  <am3d:trans>
                    <am3d:meterPerModelUnit n="253619" d="1000000"/>
                    <am3d:preTrans dx="-5140023" dy="-12835139" dz="-476736"/>
                    <am3d:scale>
                      <am3d:sx n="1000000" d="1000000"/>
                      <am3d:sy n="1000000" d="1000000"/>
                      <am3d:sz n="1000000" d="1000000"/>
                    </am3d:scale>
                    <am3d:rot/>
                    <am3d:postTrans dx="0" dy="0" dz="0"/>
                  </am3d:trans>
                  <am3d:raster rName="Office3DRenderer" rVer="16.0.8326">
                    <am3d:blip r:embed="rId4"/>
                  </am3d:raster>
                  <am3d:objViewport viewportSz="60916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Stegosaurus">
                <a:extLst>
                  <a:ext uri="{FF2B5EF4-FFF2-40B4-BE49-F238E27FC236}">
                    <a16:creationId xmlns:a16="http://schemas.microsoft.com/office/drawing/2014/main" id="{90C235A6-8057-1047-AD8F-5DF370AFFE59}"/>
                  </a:ext>
                </a:extLst>
              </p:cNvPr>
              <p:cNvPicPr>
                <a:picLocks noGrp="1" noRot="1" noChangeAspect="1" noMove="1" noResize="1" noEditPoints="1" noAdjustHandles="1" noChangeArrowheads="1" noChangeShapeType="1" noCrop="1"/>
              </p:cNvPicPr>
              <p:nvPr/>
            </p:nvPicPr>
            <p:blipFill>
              <a:blip r:embed="rId4"/>
              <a:stretch>
                <a:fillRect/>
              </a:stretch>
            </p:blipFill>
            <p:spPr>
              <a:xfrm>
                <a:off x="6096000" y="2438400"/>
                <a:ext cx="4893291" cy="3238418"/>
              </a:xfrm>
              <a:prstGeom prst="rect">
                <a:avLst/>
              </a:prstGeom>
            </p:spPr>
          </p:pic>
        </mc:Fallback>
      </mc:AlternateContent>
      <p:sp>
        <p:nvSpPr>
          <p:cNvPr id="12" name="Text Placeholder 2">
            <a:extLst>
              <a:ext uri="{FF2B5EF4-FFF2-40B4-BE49-F238E27FC236}">
                <a16:creationId xmlns:a16="http://schemas.microsoft.com/office/drawing/2014/main" id="{4C543A30-E647-0043-869A-CC7DAE9E5FCE}"/>
              </a:ext>
            </a:extLst>
          </p:cNvPr>
          <p:cNvSpPr>
            <a:spLocks noGrp="1"/>
          </p:cNvSpPr>
          <p:nvPr>
            <p:ph idx="11" hasCustomPrompt="1"/>
          </p:nvPr>
        </p:nvSpPr>
        <p:spPr>
          <a:xfrm>
            <a:off x="6895942" y="5658512"/>
            <a:ext cx="5539939" cy="382137"/>
          </a:xfrm>
          <a:prstGeom prst="rect">
            <a:avLst/>
          </a:prstGeom>
        </p:spPr>
        <p:txBody>
          <a:bodyPr vert="horz" lIns="91440" tIns="45720" rIns="91440" bIns="45720" rtlCol="0">
            <a:normAutofit/>
          </a:bodyPr>
          <a:lstStyle>
            <a:lvl1pPr marL="0" indent="0">
              <a:buNone/>
              <a:defRPr sz="1400">
                <a:latin typeface="+mj-lt"/>
              </a:defRPr>
            </a:lvl1pPr>
          </a:lstStyle>
          <a:p>
            <a:pPr lvl="0"/>
            <a:r>
              <a:rPr lang="en-US" dirty="0"/>
              <a:t>Search the 3-D models library for unexpected graphics</a:t>
            </a:r>
          </a:p>
          <a:p>
            <a:pPr lvl="0"/>
            <a:endParaRPr lang="en-US" dirty="0"/>
          </a:p>
        </p:txBody>
      </p:sp>
      <p:sp>
        <p:nvSpPr>
          <p:cNvPr id="5" name="Date Placeholder 4">
            <a:extLst>
              <a:ext uri="{FF2B5EF4-FFF2-40B4-BE49-F238E27FC236}">
                <a16:creationId xmlns:a16="http://schemas.microsoft.com/office/drawing/2014/main" id="{EEDAC21B-2F8C-A44B-A337-155F3E119F48}"/>
              </a:ext>
            </a:extLst>
          </p:cNvPr>
          <p:cNvSpPr>
            <a:spLocks noGrp="1"/>
          </p:cNvSpPr>
          <p:nvPr>
            <p:ph type="dt" sz="half" idx="12"/>
          </p:nvPr>
        </p:nvSpPr>
        <p:spPr/>
        <p:txBody>
          <a:bodyPr/>
          <a:lstStyle/>
          <a:p>
            <a:fld id="{A3D5552D-F07B-2A48-8E50-7ECA1DCA07F2}" type="datetime1">
              <a:rPr lang="en-US" smtClean="0"/>
              <a:pPr/>
              <a:t>2/10/2023</a:t>
            </a:fld>
            <a:endParaRPr lang="en-US" dirty="0"/>
          </a:p>
        </p:txBody>
      </p:sp>
      <p:sp>
        <p:nvSpPr>
          <p:cNvPr id="6" name="Footer Placeholder 5">
            <a:extLst>
              <a:ext uri="{FF2B5EF4-FFF2-40B4-BE49-F238E27FC236}">
                <a16:creationId xmlns:a16="http://schemas.microsoft.com/office/drawing/2014/main" id="{9A4D9932-CFB2-2D45-840F-E8302EE0775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4AB17010-4822-6840-B799-CFCA3324D9C4}"/>
              </a:ext>
            </a:extLst>
          </p:cNvPr>
          <p:cNvSpPr>
            <a:spLocks noGrp="1"/>
          </p:cNvSpPr>
          <p:nvPr>
            <p:ph type="sldNum" sz="quarter" idx="14"/>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4091275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3142-7688-D142-8ECD-D701F712B479}"/>
              </a:ext>
            </a:extLst>
          </p:cNvPr>
          <p:cNvSpPr>
            <a:spLocks noGrp="1"/>
          </p:cNvSpPr>
          <p:nvPr>
            <p:ph type="title"/>
          </p:nvPr>
        </p:nvSpPr>
        <p:spPr>
          <a:xfrm>
            <a:off x="571501" y="553995"/>
            <a:ext cx="11087100" cy="1198605"/>
          </a:xfrm>
          <a:prstGeom prst="rect">
            <a:avLst/>
          </a:prstGeom>
        </p:spPr>
        <p:txBody>
          <a:bodyPr/>
          <a:lstStyle>
            <a:lvl1pPr algn="ctr">
              <a:defRPr/>
            </a:lvl1pPr>
          </a:lstStyle>
          <a:p>
            <a:r>
              <a:rPr lang="en-US"/>
              <a:t>Click to edit Master title style</a:t>
            </a:r>
            <a:endParaRPr lang="en-US" dirty="0"/>
          </a:p>
        </p:txBody>
      </p:sp>
      <p:graphicFrame>
        <p:nvGraphicFramePr>
          <p:cNvPr id="9" name="Diagram 8">
            <a:extLst>
              <a:ext uri="{FF2B5EF4-FFF2-40B4-BE49-F238E27FC236}">
                <a16:creationId xmlns:a16="http://schemas.microsoft.com/office/drawing/2014/main" id="{E873458D-A612-B44C-9056-BF29A28CBCA9}"/>
              </a:ext>
            </a:extLst>
          </p:cNvPr>
          <p:cNvGraphicFramePr/>
          <p:nvPr userDrawn="1">
            <p:extLst>
              <p:ext uri="{D42A27DB-BD31-4B8C-83A1-F6EECF244321}">
                <p14:modId xmlns:p14="http://schemas.microsoft.com/office/powerpoint/2010/main" val="2023428332"/>
              </p:ext>
            </p:extLst>
          </p:nvPr>
        </p:nvGraphicFramePr>
        <p:xfrm>
          <a:off x="2343844" y="2446899"/>
          <a:ext cx="7504312" cy="2763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7460348C-46BB-974F-BB7A-F5FFEF542363}"/>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4" name="Footer Placeholder 3">
            <a:extLst>
              <a:ext uri="{FF2B5EF4-FFF2-40B4-BE49-F238E27FC236}">
                <a16:creationId xmlns:a16="http://schemas.microsoft.com/office/drawing/2014/main" id="{E78EA499-5B86-9E4A-A718-1A018573F77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234675A-E0D9-6A42-80BF-68102085F288}"/>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13259347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43F5131F-9A7B-D049-9E0F-FE88C5BF0FE1}"/>
              </a:ext>
            </a:extLst>
          </p:cNvPr>
          <p:cNvGraphicFramePr/>
          <p:nvPr userDrawn="1">
            <p:extLst>
              <p:ext uri="{D42A27DB-BD31-4B8C-83A1-F6EECF244321}">
                <p14:modId xmlns:p14="http://schemas.microsoft.com/office/powerpoint/2010/main" val="1613724975"/>
              </p:ext>
            </p:extLst>
          </p:nvPr>
        </p:nvGraphicFramePr>
        <p:xfrm>
          <a:off x="520528" y="1848677"/>
          <a:ext cx="11150943" cy="3237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E7DFD69-7F35-7340-AE4D-0F1872FB0273}"/>
              </a:ext>
            </a:extLst>
          </p:cNvPr>
          <p:cNvSpPr txBox="1"/>
          <p:nvPr userDrawn="1"/>
        </p:nvSpPr>
        <p:spPr>
          <a:xfrm>
            <a:off x="3392556" y="6362699"/>
            <a:ext cx="5049079" cy="307777"/>
          </a:xfrm>
          <a:prstGeom prst="rect">
            <a:avLst/>
          </a:prstGeom>
          <a:noFill/>
        </p:spPr>
        <p:txBody>
          <a:bodyPr wrap="square" rtlCol="0">
            <a:spAutoFit/>
          </a:bodyPr>
          <a:lstStyle/>
          <a:p>
            <a:pPr algn="ctr"/>
            <a:r>
              <a:rPr lang="en-US" sz="1400" dirty="0"/>
              <a:t>Optional: footers turned off – delete this text box</a:t>
            </a:r>
          </a:p>
        </p:txBody>
      </p:sp>
    </p:spTree>
    <p:extLst>
      <p:ext uri="{BB962C8B-B14F-4D97-AF65-F5344CB8AC3E}">
        <p14:creationId xmlns:p14="http://schemas.microsoft.com/office/powerpoint/2010/main" val="3157797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18A3-697F-AB4D-8A85-D99D39054EB2}"/>
              </a:ext>
            </a:extLst>
          </p:cNvPr>
          <p:cNvSpPr>
            <a:spLocks noGrp="1"/>
          </p:cNvSpPr>
          <p:nvPr>
            <p:ph type="title"/>
          </p:nvPr>
        </p:nvSpPr>
        <p:spPr>
          <a:xfrm>
            <a:off x="583223" y="553995"/>
            <a:ext cx="11150943" cy="119860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B280C3-3ECF-EE48-B320-155B14C605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0BC729-F358-E046-8333-A9416B679BC0}"/>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8" name="Footer Placeholder 7">
            <a:extLst>
              <a:ext uri="{FF2B5EF4-FFF2-40B4-BE49-F238E27FC236}">
                <a16:creationId xmlns:a16="http://schemas.microsoft.com/office/drawing/2014/main" id="{7F4483A4-3E60-8446-93C1-33D6BF13CBC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E23CF5-82FD-584D-8B55-773B99F44F82}"/>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365096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A261-7914-9447-B9A8-FBC11D6B95F8}"/>
              </a:ext>
            </a:extLst>
          </p:cNvPr>
          <p:cNvSpPr>
            <a:spLocks noGrp="1"/>
          </p:cNvSpPr>
          <p:nvPr>
            <p:ph type="title"/>
          </p:nvPr>
        </p:nvSpPr>
        <p:spPr>
          <a:xfrm>
            <a:off x="571500" y="478631"/>
            <a:ext cx="11163300" cy="1273969"/>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F74CD-2B48-5E4F-A566-1464D5096EF3}"/>
              </a:ext>
            </a:extLst>
          </p:cNvPr>
          <p:cNvSpPr>
            <a:spLocks noGrp="1"/>
          </p:cNvSpPr>
          <p:nvPr>
            <p:ph type="body" idx="1"/>
          </p:nvPr>
        </p:nvSpPr>
        <p:spPr>
          <a:xfrm>
            <a:off x="583375" y="2183575"/>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6D9BD2-5D52-6E4D-9273-7749218BEF07}"/>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5" name="Footer Placeholder 4">
            <a:extLst>
              <a:ext uri="{FF2B5EF4-FFF2-40B4-BE49-F238E27FC236}">
                <a16:creationId xmlns:a16="http://schemas.microsoft.com/office/drawing/2014/main" id="{9F1B4FCA-EA09-1145-B964-1DBC9B41B9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45FAEF-77A7-D349-9B9E-B52897F195D5}"/>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2087387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5F95D-5BF0-C540-83F2-64E4BED47168}"/>
              </a:ext>
            </a:extLst>
          </p:cNvPr>
          <p:cNvSpPr>
            <a:spLocks noGrp="1"/>
          </p:cNvSpPr>
          <p:nvPr>
            <p:ph type="title"/>
          </p:nvPr>
        </p:nvSpPr>
        <p:spPr>
          <a:xfrm>
            <a:off x="583376" y="553995"/>
            <a:ext cx="11072750" cy="1198605"/>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461E597-D321-8B4C-B11B-98A993D4B10D}"/>
              </a:ext>
            </a:extLst>
          </p:cNvPr>
          <p:cNvSpPr>
            <a:spLocks noGrp="1"/>
          </p:cNvSpPr>
          <p:nvPr>
            <p:ph sz="half" idx="1"/>
          </p:nvPr>
        </p:nvSpPr>
        <p:spPr>
          <a:xfrm>
            <a:off x="583375" y="2185102"/>
            <a:ext cx="5181600" cy="3564279"/>
          </a:xfrm>
        </p:spPr>
        <p:txBody>
          <a:bodyPr/>
          <a:lstStyle>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D454E33-EAB3-0D49-86A2-BE1EB917BAAF}"/>
              </a:ext>
            </a:extLst>
          </p:cNvPr>
          <p:cNvSpPr>
            <a:spLocks noGrp="1"/>
          </p:cNvSpPr>
          <p:nvPr>
            <p:ph sz="half" idx="2"/>
          </p:nvPr>
        </p:nvSpPr>
        <p:spPr>
          <a:xfrm>
            <a:off x="6474525" y="2186629"/>
            <a:ext cx="5181600" cy="3564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403D2D9-5CD2-BF40-88F0-BC52113DFDD7}"/>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6" name="Footer Placeholder 5">
            <a:extLst>
              <a:ext uri="{FF2B5EF4-FFF2-40B4-BE49-F238E27FC236}">
                <a16:creationId xmlns:a16="http://schemas.microsoft.com/office/drawing/2014/main" id="{80FB69C2-6412-9745-B310-BB72C0AA14F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67BFB1-E08A-4744-980C-C8C54675C134}"/>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35886362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06FCB-1103-8F47-8480-BB29BB78D637}"/>
              </a:ext>
            </a:extLst>
          </p:cNvPr>
          <p:cNvSpPr>
            <a:spLocks noGrp="1"/>
          </p:cNvSpPr>
          <p:nvPr>
            <p:ph type="ctrTitle"/>
          </p:nvPr>
        </p:nvSpPr>
        <p:spPr>
          <a:xfrm>
            <a:off x="571500" y="558800"/>
            <a:ext cx="11087100" cy="11938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F0AEAD-5E83-6447-A4D4-8CE166495760}"/>
              </a:ext>
            </a:extLst>
          </p:cNvPr>
          <p:cNvSpPr>
            <a:spLocks noGrp="1"/>
          </p:cNvSpPr>
          <p:nvPr>
            <p:ph type="subTitle" idx="1"/>
          </p:nvPr>
        </p:nvSpPr>
        <p:spPr>
          <a:xfrm>
            <a:off x="1524000" y="274825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8B4F73F-B7E3-824A-9417-702497F76B3F}"/>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5" name="Footer Placeholder 4">
            <a:extLst>
              <a:ext uri="{FF2B5EF4-FFF2-40B4-BE49-F238E27FC236}">
                <a16:creationId xmlns:a16="http://schemas.microsoft.com/office/drawing/2014/main" id="{8C02F4EF-AF8E-3344-AB7A-C4900D0C21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F42576-85C1-F842-97AA-FEA90AF72C44}"/>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1642198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18A3-697F-AB4D-8A85-D99D39054EB2}"/>
              </a:ext>
            </a:extLst>
          </p:cNvPr>
          <p:cNvSpPr>
            <a:spLocks noGrp="1"/>
          </p:cNvSpPr>
          <p:nvPr>
            <p:ph type="title"/>
          </p:nvPr>
        </p:nvSpPr>
        <p:spPr>
          <a:xfrm>
            <a:off x="583223" y="553995"/>
            <a:ext cx="11150943" cy="119860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B280C3-3ECF-EE48-B320-155B14C605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0BC729-F358-E046-8333-A9416B679BC0}"/>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8" name="Footer Placeholder 7">
            <a:extLst>
              <a:ext uri="{FF2B5EF4-FFF2-40B4-BE49-F238E27FC236}">
                <a16:creationId xmlns:a16="http://schemas.microsoft.com/office/drawing/2014/main" id="{7F4483A4-3E60-8446-93C1-33D6BF13CBC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E23CF5-82FD-584D-8B55-773B99F44F82}"/>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20258942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1371-82CD-D049-8974-3326B31BE98A}"/>
              </a:ext>
            </a:extLst>
          </p:cNvPr>
          <p:cNvSpPr>
            <a:spLocks noGrp="1"/>
          </p:cNvSpPr>
          <p:nvPr>
            <p:ph type="title"/>
          </p:nvPr>
        </p:nvSpPr>
        <p:spPr>
          <a:xfrm>
            <a:off x="571500" y="427037"/>
            <a:ext cx="1114476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69B471-97E1-DE49-9A7A-882F8E445219}"/>
              </a:ext>
            </a:extLst>
          </p:cNvPr>
          <p:cNvSpPr>
            <a:spLocks noGrp="1"/>
          </p:cNvSpPr>
          <p:nvPr>
            <p:ph type="body" idx="1"/>
          </p:nvPr>
        </p:nvSpPr>
        <p:spPr>
          <a:xfrm>
            <a:off x="571500" y="2183575"/>
            <a:ext cx="5157787" cy="4119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386603-2C49-CD41-A39F-BF8DDFCDC341}"/>
              </a:ext>
            </a:extLst>
          </p:cNvPr>
          <p:cNvSpPr>
            <a:spLocks noGrp="1"/>
          </p:cNvSpPr>
          <p:nvPr>
            <p:ph sz="half" idx="2"/>
          </p:nvPr>
        </p:nvSpPr>
        <p:spPr>
          <a:xfrm>
            <a:off x="583375" y="2916895"/>
            <a:ext cx="5157787" cy="2607984"/>
          </a:xfrm>
        </p:spPr>
        <p:txBody>
          <a:bodyPr/>
          <a:lstStyle>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BF75A95-6C53-B64B-AE7F-8398304ABA5F}"/>
              </a:ext>
            </a:extLst>
          </p:cNvPr>
          <p:cNvSpPr>
            <a:spLocks noGrp="1"/>
          </p:cNvSpPr>
          <p:nvPr>
            <p:ph type="body" sz="quarter" idx="3"/>
          </p:nvPr>
        </p:nvSpPr>
        <p:spPr>
          <a:xfrm>
            <a:off x="6475412" y="2183575"/>
            <a:ext cx="5183188" cy="45203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8B8EF-6943-7B46-9E81-9BC7BEA93F49}"/>
              </a:ext>
            </a:extLst>
          </p:cNvPr>
          <p:cNvSpPr>
            <a:spLocks noGrp="1"/>
          </p:cNvSpPr>
          <p:nvPr>
            <p:ph sz="quarter" idx="4"/>
          </p:nvPr>
        </p:nvSpPr>
        <p:spPr>
          <a:xfrm>
            <a:off x="6475412" y="2916894"/>
            <a:ext cx="5183188" cy="2607985"/>
          </a:xfrm>
        </p:spPr>
        <p:txBody>
          <a:bodyPr/>
          <a:lstStyle>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231F252-97FD-BE41-8E63-2E47A852976B}"/>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8" name="Footer Placeholder 7">
            <a:extLst>
              <a:ext uri="{FF2B5EF4-FFF2-40B4-BE49-F238E27FC236}">
                <a16:creationId xmlns:a16="http://schemas.microsoft.com/office/drawing/2014/main" id="{E655F5E3-FA37-FC47-B6D9-6D7AD7E67AD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89553E0-5C32-F447-87F9-78AEE07DF4FB}"/>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3704874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9CE3-EF7A-DE42-8AD0-9ED9C2E2B6E9}"/>
              </a:ext>
            </a:extLst>
          </p:cNvPr>
          <p:cNvSpPr>
            <a:spLocks noGrp="1"/>
          </p:cNvSpPr>
          <p:nvPr>
            <p:ph type="title"/>
          </p:nvPr>
        </p:nvSpPr>
        <p:spPr>
          <a:xfrm>
            <a:off x="578905" y="773091"/>
            <a:ext cx="11079695" cy="981619"/>
          </a:xfrm>
          <a:prstGeom prst="rect">
            <a:avLst/>
          </a:prstGeom>
        </p:spPr>
        <p:txBody>
          <a:bodyPr anchor="b">
            <a:normAutofit/>
          </a:bodyPr>
          <a:lstStyle>
            <a:lvl1pPr>
              <a:defRPr sz="4000"/>
            </a:lvl1pPr>
          </a:lstStyle>
          <a:p>
            <a:r>
              <a:rPr lang="en-US" dirty="0"/>
              <a:t>Click to edit Master title style</a:t>
            </a:r>
          </a:p>
        </p:txBody>
      </p:sp>
      <p:sp>
        <p:nvSpPr>
          <p:cNvPr id="4" name="Text Placeholder 3">
            <a:extLst>
              <a:ext uri="{FF2B5EF4-FFF2-40B4-BE49-F238E27FC236}">
                <a16:creationId xmlns:a16="http://schemas.microsoft.com/office/drawing/2014/main" id="{A0156337-283A-2245-8397-C5AA87A186FE}"/>
              </a:ext>
            </a:extLst>
          </p:cNvPr>
          <p:cNvSpPr>
            <a:spLocks noGrp="1"/>
          </p:cNvSpPr>
          <p:nvPr>
            <p:ph type="body" sz="half" idx="2"/>
          </p:nvPr>
        </p:nvSpPr>
        <p:spPr>
          <a:xfrm>
            <a:off x="576808" y="2183575"/>
            <a:ext cx="4719252" cy="3529913"/>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mc:AlternateContent xmlns:mc="http://schemas.openxmlformats.org/markup-compatibility/2006">
        <mc:Choice xmlns:am3d="http://schemas.microsoft.com/office/drawing/2017/model3d" Requires="am3d">
          <p:graphicFrame>
            <p:nvGraphicFramePr>
              <p:cNvPr id="11" name="3D Model 10" descr="Stegosaurus">
                <a:extLst>
                  <a:ext uri="{FF2B5EF4-FFF2-40B4-BE49-F238E27FC236}">
                    <a16:creationId xmlns:a16="http://schemas.microsoft.com/office/drawing/2014/main" id="{90C235A6-8057-1047-AD8F-5DF370AFFE59}"/>
                  </a:ext>
                </a:extLst>
              </p:cNvPr>
              <p:cNvGraphicFramePr>
                <a:graphicFrameLocks noChangeAspect="1"/>
              </p:cNvGraphicFramePr>
              <p:nvPr userDrawn="1">
                <p:extLst>
                  <p:ext uri="{D42A27DB-BD31-4B8C-83A1-F6EECF244321}">
                    <p14:modId xmlns:p14="http://schemas.microsoft.com/office/powerpoint/2010/main" val="203471239"/>
                  </p:ext>
                </p:extLst>
              </p:nvPr>
            </p:nvGraphicFramePr>
            <p:xfrm>
              <a:off x="6096000" y="2438400"/>
              <a:ext cx="4893291" cy="3238418"/>
            </p:xfrm>
            <a:graphic>
              <a:graphicData uri="http://schemas.microsoft.com/office/drawing/2017/model3d">
                <am3d:model3d r:embed="rId3">
                  <am3d:spPr>
                    <a:xfrm>
                      <a:off x="0" y="0"/>
                      <a:ext cx="4893291" cy="3238418"/>
                    </a:xfrm>
                    <a:prstGeom prst="rect">
                      <a:avLst/>
                    </a:prstGeom>
                  </am3d:spPr>
                  <am3d:camera>
                    <am3d:pos x="0" y="0" z="62856349"/>
                    <am3d:up dx="0" dy="36000000" dz="0"/>
                    <am3d:lookAt x="0" y="0" z="0"/>
                    <am3d:perspective fov="2700000"/>
                  </am3d:camera>
                  <am3d:trans>
                    <am3d:meterPerModelUnit n="253619" d="1000000"/>
                    <am3d:preTrans dx="-5140023" dy="-12835139" dz="-476736"/>
                    <am3d:scale>
                      <am3d:sx n="1000000" d="1000000"/>
                      <am3d:sy n="1000000" d="1000000"/>
                      <am3d:sz n="1000000" d="1000000"/>
                    </am3d:scale>
                    <am3d:rot/>
                    <am3d:postTrans dx="0" dy="0" dz="0"/>
                  </am3d:trans>
                  <am3d:raster rName="Office3DRenderer" rVer="16.0.8326">
                    <am3d:blip r:embed="rId4"/>
                  </am3d:raster>
                  <am3d:objViewport viewportSz="60916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Stegosaurus">
                <a:extLst>
                  <a:ext uri="{FF2B5EF4-FFF2-40B4-BE49-F238E27FC236}">
                    <a16:creationId xmlns:a16="http://schemas.microsoft.com/office/drawing/2014/main" id="{90C235A6-8057-1047-AD8F-5DF370AFFE59}"/>
                  </a:ext>
                </a:extLst>
              </p:cNvPr>
              <p:cNvPicPr>
                <a:picLocks noGrp="1" noRot="1" noChangeAspect="1" noMove="1" noResize="1" noEditPoints="1" noAdjustHandles="1" noChangeArrowheads="1" noChangeShapeType="1" noCrop="1"/>
              </p:cNvPicPr>
              <p:nvPr/>
            </p:nvPicPr>
            <p:blipFill>
              <a:blip r:embed="rId4"/>
              <a:stretch>
                <a:fillRect/>
              </a:stretch>
            </p:blipFill>
            <p:spPr>
              <a:xfrm>
                <a:off x="6096000" y="2438400"/>
                <a:ext cx="4893291" cy="3238418"/>
              </a:xfrm>
              <a:prstGeom prst="rect">
                <a:avLst/>
              </a:prstGeom>
            </p:spPr>
          </p:pic>
        </mc:Fallback>
      </mc:AlternateContent>
      <p:sp>
        <p:nvSpPr>
          <p:cNvPr id="12" name="Text Placeholder 2">
            <a:extLst>
              <a:ext uri="{FF2B5EF4-FFF2-40B4-BE49-F238E27FC236}">
                <a16:creationId xmlns:a16="http://schemas.microsoft.com/office/drawing/2014/main" id="{4C543A30-E647-0043-869A-CC7DAE9E5FCE}"/>
              </a:ext>
            </a:extLst>
          </p:cNvPr>
          <p:cNvSpPr>
            <a:spLocks noGrp="1"/>
          </p:cNvSpPr>
          <p:nvPr>
            <p:ph idx="11" hasCustomPrompt="1"/>
          </p:nvPr>
        </p:nvSpPr>
        <p:spPr>
          <a:xfrm>
            <a:off x="6895942" y="5658512"/>
            <a:ext cx="5539939" cy="382137"/>
          </a:xfrm>
          <a:prstGeom prst="rect">
            <a:avLst/>
          </a:prstGeom>
        </p:spPr>
        <p:txBody>
          <a:bodyPr vert="horz" lIns="91440" tIns="45720" rIns="91440" bIns="45720" rtlCol="0">
            <a:normAutofit/>
          </a:bodyPr>
          <a:lstStyle>
            <a:lvl1pPr marL="0" indent="0">
              <a:buNone/>
              <a:defRPr sz="1400">
                <a:latin typeface="+mj-lt"/>
              </a:defRPr>
            </a:lvl1pPr>
          </a:lstStyle>
          <a:p>
            <a:pPr lvl="0"/>
            <a:r>
              <a:rPr lang="en-US" dirty="0"/>
              <a:t>Search the 3-D models library for unexpected graphics</a:t>
            </a:r>
          </a:p>
          <a:p>
            <a:pPr lvl="0"/>
            <a:endParaRPr lang="en-US" dirty="0"/>
          </a:p>
        </p:txBody>
      </p:sp>
      <p:sp>
        <p:nvSpPr>
          <p:cNvPr id="5" name="Date Placeholder 4">
            <a:extLst>
              <a:ext uri="{FF2B5EF4-FFF2-40B4-BE49-F238E27FC236}">
                <a16:creationId xmlns:a16="http://schemas.microsoft.com/office/drawing/2014/main" id="{EEDAC21B-2F8C-A44B-A337-155F3E119F48}"/>
              </a:ext>
            </a:extLst>
          </p:cNvPr>
          <p:cNvSpPr>
            <a:spLocks noGrp="1"/>
          </p:cNvSpPr>
          <p:nvPr>
            <p:ph type="dt" sz="half" idx="12"/>
          </p:nvPr>
        </p:nvSpPr>
        <p:spPr/>
        <p:txBody>
          <a:bodyPr/>
          <a:lstStyle/>
          <a:p>
            <a:fld id="{A3D5552D-F07B-2A48-8E50-7ECA1DCA07F2}" type="datetime1">
              <a:rPr lang="en-US" smtClean="0"/>
              <a:pPr/>
              <a:t>2/10/2023</a:t>
            </a:fld>
            <a:endParaRPr lang="en-US" dirty="0"/>
          </a:p>
        </p:txBody>
      </p:sp>
      <p:sp>
        <p:nvSpPr>
          <p:cNvPr id="6" name="Footer Placeholder 5">
            <a:extLst>
              <a:ext uri="{FF2B5EF4-FFF2-40B4-BE49-F238E27FC236}">
                <a16:creationId xmlns:a16="http://schemas.microsoft.com/office/drawing/2014/main" id="{9A4D9932-CFB2-2D45-840F-E8302EE0775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4AB17010-4822-6840-B799-CFCA3324D9C4}"/>
              </a:ext>
            </a:extLst>
          </p:cNvPr>
          <p:cNvSpPr>
            <a:spLocks noGrp="1"/>
          </p:cNvSpPr>
          <p:nvPr>
            <p:ph type="sldNum" sz="quarter" idx="14"/>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25799245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3142-7688-D142-8ECD-D701F712B479}"/>
              </a:ext>
            </a:extLst>
          </p:cNvPr>
          <p:cNvSpPr>
            <a:spLocks noGrp="1"/>
          </p:cNvSpPr>
          <p:nvPr>
            <p:ph type="title"/>
          </p:nvPr>
        </p:nvSpPr>
        <p:spPr>
          <a:xfrm>
            <a:off x="571501" y="553995"/>
            <a:ext cx="11087100" cy="1198605"/>
          </a:xfrm>
          <a:prstGeom prst="rect">
            <a:avLst/>
          </a:prstGeom>
        </p:spPr>
        <p:txBody>
          <a:bodyPr/>
          <a:lstStyle>
            <a:lvl1pPr algn="ctr">
              <a:defRPr/>
            </a:lvl1pPr>
          </a:lstStyle>
          <a:p>
            <a:r>
              <a:rPr lang="en-US"/>
              <a:t>Click to edit Master title style</a:t>
            </a:r>
            <a:endParaRPr lang="en-US" dirty="0"/>
          </a:p>
        </p:txBody>
      </p:sp>
      <p:graphicFrame>
        <p:nvGraphicFramePr>
          <p:cNvPr id="9" name="Diagram 8">
            <a:extLst>
              <a:ext uri="{FF2B5EF4-FFF2-40B4-BE49-F238E27FC236}">
                <a16:creationId xmlns:a16="http://schemas.microsoft.com/office/drawing/2014/main" id="{E873458D-A612-B44C-9056-BF29A28CBCA9}"/>
              </a:ext>
            </a:extLst>
          </p:cNvPr>
          <p:cNvGraphicFramePr/>
          <p:nvPr userDrawn="1">
            <p:extLst>
              <p:ext uri="{D42A27DB-BD31-4B8C-83A1-F6EECF244321}">
                <p14:modId xmlns:p14="http://schemas.microsoft.com/office/powerpoint/2010/main" val="2256538448"/>
              </p:ext>
            </p:extLst>
          </p:nvPr>
        </p:nvGraphicFramePr>
        <p:xfrm>
          <a:off x="2343844" y="2446899"/>
          <a:ext cx="7504312" cy="2763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7460348C-46BB-974F-BB7A-F5FFEF542363}"/>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4" name="Footer Placeholder 3">
            <a:extLst>
              <a:ext uri="{FF2B5EF4-FFF2-40B4-BE49-F238E27FC236}">
                <a16:creationId xmlns:a16="http://schemas.microsoft.com/office/drawing/2014/main" id="{E78EA499-5B86-9E4A-A718-1A018573F77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234675A-E0D9-6A42-80BF-68102085F288}"/>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19489026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43F5131F-9A7B-D049-9E0F-FE88C5BF0FE1}"/>
              </a:ext>
            </a:extLst>
          </p:cNvPr>
          <p:cNvGraphicFramePr/>
          <p:nvPr userDrawn="1">
            <p:extLst>
              <p:ext uri="{D42A27DB-BD31-4B8C-83A1-F6EECF244321}">
                <p14:modId xmlns:p14="http://schemas.microsoft.com/office/powerpoint/2010/main" val="62401805"/>
              </p:ext>
            </p:extLst>
          </p:nvPr>
        </p:nvGraphicFramePr>
        <p:xfrm>
          <a:off x="520528" y="1848677"/>
          <a:ext cx="11150943" cy="3237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E7DFD69-7F35-7340-AE4D-0F1872FB0273}"/>
              </a:ext>
            </a:extLst>
          </p:cNvPr>
          <p:cNvSpPr txBox="1"/>
          <p:nvPr userDrawn="1"/>
        </p:nvSpPr>
        <p:spPr>
          <a:xfrm>
            <a:off x="3392556" y="6362699"/>
            <a:ext cx="5049079" cy="307777"/>
          </a:xfrm>
          <a:prstGeom prst="rect">
            <a:avLst/>
          </a:prstGeom>
          <a:noFill/>
        </p:spPr>
        <p:txBody>
          <a:bodyPr wrap="square" rtlCol="0">
            <a:spAutoFit/>
          </a:bodyPr>
          <a:lstStyle/>
          <a:p>
            <a:pPr algn="ctr"/>
            <a:r>
              <a:rPr lang="en-US" sz="1400" dirty="0"/>
              <a:t>Optional: footers turned off – delete this text box</a:t>
            </a:r>
          </a:p>
        </p:txBody>
      </p:sp>
    </p:spTree>
    <p:extLst>
      <p:ext uri="{BB962C8B-B14F-4D97-AF65-F5344CB8AC3E}">
        <p14:creationId xmlns:p14="http://schemas.microsoft.com/office/powerpoint/2010/main" val="39521429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18A3-697F-AB4D-8A85-D99D39054EB2}"/>
              </a:ext>
            </a:extLst>
          </p:cNvPr>
          <p:cNvSpPr>
            <a:spLocks noGrp="1"/>
          </p:cNvSpPr>
          <p:nvPr>
            <p:ph type="title"/>
          </p:nvPr>
        </p:nvSpPr>
        <p:spPr>
          <a:xfrm>
            <a:off x="583223" y="553995"/>
            <a:ext cx="11150943" cy="119860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B280C3-3ECF-EE48-B320-155B14C605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0BC729-F358-E046-8333-A9416B679BC0}"/>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8" name="Footer Placeholder 7">
            <a:extLst>
              <a:ext uri="{FF2B5EF4-FFF2-40B4-BE49-F238E27FC236}">
                <a16:creationId xmlns:a16="http://schemas.microsoft.com/office/drawing/2014/main" id="{7F4483A4-3E60-8446-93C1-33D6BF13CBC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E23CF5-82FD-584D-8B55-773B99F44F82}"/>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41330872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A261-7914-9447-B9A8-FBC11D6B95F8}"/>
              </a:ext>
            </a:extLst>
          </p:cNvPr>
          <p:cNvSpPr>
            <a:spLocks noGrp="1"/>
          </p:cNvSpPr>
          <p:nvPr>
            <p:ph type="title"/>
          </p:nvPr>
        </p:nvSpPr>
        <p:spPr>
          <a:xfrm>
            <a:off x="571500" y="478631"/>
            <a:ext cx="11163300" cy="1273969"/>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F74CD-2B48-5E4F-A566-1464D5096EF3}"/>
              </a:ext>
            </a:extLst>
          </p:cNvPr>
          <p:cNvSpPr>
            <a:spLocks noGrp="1"/>
          </p:cNvSpPr>
          <p:nvPr>
            <p:ph type="body" idx="1"/>
          </p:nvPr>
        </p:nvSpPr>
        <p:spPr>
          <a:xfrm>
            <a:off x="583375" y="2183575"/>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6D9BD2-5D52-6E4D-9273-7749218BEF07}"/>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5" name="Footer Placeholder 4">
            <a:extLst>
              <a:ext uri="{FF2B5EF4-FFF2-40B4-BE49-F238E27FC236}">
                <a16:creationId xmlns:a16="http://schemas.microsoft.com/office/drawing/2014/main" id="{9F1B4FCA-EA09-1145-B964-1DBC9B41B9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45FAEF-77A7-D349-9B9E-B52897F195D5}"/>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6619534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5F95D-5BF0-C540-83F2-64E4BED47168}"/>
              </a:ext>
            </a:extLst>
          </p:cNvPr>
          <p:cNvSpPr>
            <a:spLocks noGrp="1"/>
          </p:cNvSpPr>
          <p:nvPr>
            <p:ph type="title"/>
          </p:nvPr>
        </p:nvSpPr>
        <p:spPr>
          <a:xfrm>
            <a:off x="583376" y="553995"/>
            <a:ext cx="11072750" cy="1198605"/>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461E597-D321-8B4C-B11B-98A993D4B10D}"/>
              </a:ext>
            </a:extLst>
          </p:cNvPr>
          <p:cNvSpPr>
            <a:spLocks noGrp="1"/>
          </p:cNvSpPr>
          <p:nvPr>
            <p:ph sz="half" idx="1"/>
          </p:nvPr>
        </p:nvSpPr>
        <p:spPr>
          <a:xfrm>
            <a:off x="583375" y="2185102"/>
            <a:ext cx="5181600" cy="3564279"/>
          </a:xfrm>
        </p:spPr>
        <p:txBody>
          <a:bodyPr/>
          <a:lstStyle>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D454E33-EAB3-0D49-86A2-BE1EB917BAAF}"/>
              </a:ext>
            </a:extLst>
          </p:cNvPr>
          <p:cNvSpPr>
            <a:spLocks noGrp="1"/>
          </p:cNvSpPr>
          <p:nvPr>
            <p:ph sz="half" idx="2"/>
          </p:nvPr>
        </p:nvSpPr>
        <p:spPr>
          <a:xfrm>
            <a:off x="6474525" y="2186629"/>
            <a:ext cx="5181600" cy="3564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403D2D9-5CD2-BF40-88F0-BC52113DFDD7}"/>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6" name="Footer Placeholder 5">
            <a:extLst>
              <a:ext uri="{FF2B5EF4-FFF2-40B4-BE49-F238E27FC236}">
                <a16:creationId xmlns:a16="http://schemas.microsoft.com/office/drawing/2014/main" id="{80FB69C2-6412-9745-B310-BB72C0AA14F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67BFB1-E08A-4744-980C-C8C54675C134}"/>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41111691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06FCB-1103-8F47-8480-BB29BB78D637}"/>
              </a:ext>
            </a:extLst>
          </p:cNvPr>
          <p:cNvSpPr>
            <a:spLocks noGrp="1"/>
          </p:cNvSpPr>
          <p:nvPr>
            <p:ph type="ctrTitle"/>
          </p:nvPr>
        </p:nvSpPr>
        <p:spPr>
          <a:xfrm>
            <a:off x="571500" y="558800"/>
            <a:ext cx="11087100" cy="11938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F0AEAD-5E83-6447-A4D4-8CE166495760}"/>
              </a:ext>
            </a:extLst>
          </p:cNvPr>
          <p:cNvSpPr>
            <a:spLocks noGrp="1"/>
          </p:cNvSpPr>
          <p:nvPr>
            <p:ph type="subTitle" idx="1"/>
          </p:nvPr>
        </p:nvSpPr>
        <p:spPr>
          <a:xfrm>
            <a:off x="1524000" y="274825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8B4F73F-B7E3-824A-9417-702497F76B3F}"/>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5" name="Footer Placeholder 4">
            <a:extLst>
              <a:ext uri="{FF2B5EF4-FFF2-40B4-BE49-F238E27FC236}">
                <a16:creationId xmlns:a16="http://schemas.microsoft.com/office/drawing/2014/main" id="{8C02F4EF-AF8E-3344-AB7A-C4900D0C21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F42576-85C1-F842-97AA-FEA90AF72C44}"/>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1752766089"/>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1371-82CD-D049-8974-3326B31BE98A}"/>
              </a:ext>
            </a:extLst>
          </p:cNvPr>
          <p:cNvSpPr>
            <a:spLocks noGrp="1"/>
          </p:cNvSpPr>
          <p:nvPr>
            <p:ph type="title"/>
          </p:nvPr>
        </p:nvSpPr>
        <p:spPr>
          <a:xfrm>
            <a:off x="571500" y="427037"/>
            <a:ext cx="1114476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69B471-97E1-DE49-9A7A-882F8E445219}"/>
              </a:ext>
            </a:extLst>
          </p:cNvPr>
          <p:cNvSpPr>
            <a:spLocks noGrp="1"/>
          </p:cNvSpPr>
          <p:nvPr>
            <p:ph type="body" idx="1"/>
          </p:nvPr>
        </p:nvSpPr>
        <p:spPr>
          <a:xfrm>
            <a:off x="571500" y="2183575"/>
            <a:ext cx="5157787" cy="4119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386603-2C49-CD41-A39F-BF8DDFCDC341}"/>
              </a:ext>
            </a:extLst>
          </p:cNvPr>
          <p:cNvSpPr>
            <a:spLocks noGrp="1"/>
          </p:cNvSpPr>
          <p:nvPr>
            <p:ph sz="half" idx="2"/>
          </p:nvPr>
        </p:nvSpPr>
        <p:spPr>
          <a:xfrm>
            <a:off x="583375" y="2916895"/>
            <a:ext cx="5157787" cy="2607984"/>
          </a:xfrm>
        </p:spPr>
        <p:txBody>
          <a:bodyPr/>
          <a:lstStyle>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BF75A95-6C53-B64B-AE7F-8398304ABA5F}"/>
              </a:ext>
            </a:extLst>
          </p:cNvPr>
          <p:cNvSpPr>
            <a:spLocks noGrp="1"/>
          </p:cNvSpPr>
          <p:nvPr>
            <p:ph type="body" sz="quarter" idx="3"/>
          </p:nvPr>
        </p:nvSpPr>
        <p:spPr>
          <a:xfrm>
            <a:off x="6475412" y="2183575"/>
            <a:ext cx="5183188" cy="45203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8B8EF-6943-7B46-9E81-9BC7BEA93F49}"/>
              </a:ext>
            </a:extLst>
          </p:cNvPr>
          <p:cNvSpPr>
            <a:spLocks noGrp="1"/>
          </p:cNvSpPr>
          <p:nvPr>
            <p:ph sz="quarter" idx="4"/>
          </p:nvPr>
        </p:nvSpPr>
        <p:spPr>
          <a:xfrm>
            <a:off x="6475412" y="2916894"/>
            <a:ext cx="5183188" cy="2607985"/>
          </a:xfrm>
        </p:spPr>
        <p:txBody>
          <a:bodyPr/>
          <a:lstStyle>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231F252-97FD-BE41-8E63-2E47A852976B}"/>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8" name="Footer Placeholder 7">
            <a:extLst>
              <a:ext uri="{FF2B5EF4-FFF2-40B4-BE49-F238E27FC236}">
                <a16:creationId xmlns:a16="http://schemas.microsoft.com/office/drawing/2014/main" id="{E655F5E3-FA37-FC47-B6D9-6D7AD7E67AD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89553E0-5C32-F447-87F9-78AEE07DF4FB}"/>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31650823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9CE3-EF7A-DE42-8AD0-9ED9C2E2B6E9}"/>
              </a:ext>
            </a:extLst>
          </p:cNvPr>
          <p:cNvSpPr>
            <a:spLocks noGrp="1"/>
          </p:cNvSpPr>
          <p:nvPr>
            <p:ph type="title"/>
          </p:nvPr>
        </p:nvSpPr>
        <p:spPr>
          <a:xfrm>
            <a:off x="578905" y="773091"/>
            <a:ext cx="11079695" cy="981619"/>
          </a:xfrm>
          <a:prstGeom prst="rect">
            <a:avLst/>
          </a:prstGeom>
        </p:spPr>
        <p:txBody>
          <a:bodyPr anchor="b">
            <a:normAutofit/>
          </a:bodyPr>
          <a:lstStyle>
            <a:lvl1pPr>
              <a:defRPr sz="4000"/>
            </a:lvl1pPr>
          </a:lstStyle>
          <a:p>
            <a:r>
              <a:rPr lang="en-US" dirty="0"/>
              <a:t>Click to edit Master title style</a:t>
            </a:r>
          </a:p>
        </p:txBody>
      </p:sp>
      <p:sp>
        <p:nvSpPr>
          <p:cNvPr id="4" name="Text Placeholder 3">
            <a:extLst>
              <a:ext uri="{FF2B5EF4-FFF2-40B4-BE49-F238E27FC236}">
                <a16:creationId xmlns:a16="http://schemas.microsoft.com/office/drawing/2014/main" id="{A0156337-283A-2245-8397-C5AA87A186FE}"/>
              </a:ext>
            </a:extLst>
          </p:cNvPr>
          <p:cNvSpPr>
            <a:spLocks noGrp="1"/>
          </p:cNvSpPr>
          <p:nvPr>
            <p:ph type="body" sz="half" idx="2"/>
          </p:nvPr>
        </p:nvSpPr>
        <p:spPr>
          <a:xfrm>
            <a:off x="576808" y="2183575"/>
            <a:ext cx="4719252" cy="3529913"/>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mc:AlternateContent xmlns:mc="http://schemas.openxmlformats.org/markup-compatibility/2006">
        <mc:Choice xmlns:am3d="http://schemas.microsoft.com/office/drawing/2017/model3d" Requires="am3d">
          <p:graphicFrame>
            <p:nvGraphicFramePr>
              <p:cNvPr id="11" name="3D Model 10" descr="Stegosaurus">
                <a:extLst>
                  <a:ext uri="{FF2B5EF4-FFF2-40B4-BE49-F238E27FC236}">
                    <a16:creationId xmlns:a16="http://schemas.microsoft.com/office/drawing/2014/main" id="{90C235A6-8057-1047-AD8F-5DF370AFFE59}"/>
                  </a:ext>
                </a:extLst>
              </p:cNvPr>
              <p:cNvGraphicFramePr>
                <a:graphicFrameLocks noChangeAspect="1"/>
              </p:cNvGraphicFramePr>
              <p:nvPr userDrawn="1">
                <p:extLst>
                  <p:ext uri="{D42A27DB-BD31-4B8C-83A1-F6EECF244321}">
                    <p14:modId xmlns:p14="http://schemas.microsoft.com/office/powerpoint/2010/main" val="2709965595"/>
                  </p:ext>
                </p:extLst>
              </p:nvPr>
            </p:nvGraphicFramePr>
            <p:xfrm>
              <a:off x="6096000" y="2438400"/>
              <a:ext cx="4893291" cy="3238418"/>
            </p:xfrm>
            <a:graphic>
              <a:graphicData uri="http://schemas.microsoft.com/office/drawing/2017/model3d">
                <am3d:model3d r:embed="rId3">
                  <am3d:spPr>
                    <a:xfrm>
                      <a:off x="0" y="0"/>
                      <a:ext cx="4893291" cy="3238418"/>
                    </a:xfrm>
                    <a:prstGeom prst="rect">
                      <a:avLst/>
                    </a:prstGeom>
                  </am3d:spPr>
                  <am3d:camera>
                    <am3d:pos x="0" y="0" z="62856349"/>
                    <am3d:up dx="0" dy="36000000" dz="0"/>
                    <am3d:lookAt x="0" y="0" z="0"/>
                    <am3d:perspective fov="2700000"/>
                  </am3d:camera>
                  <am3d:trans>
                    <am3d:meterPerModelUnit n="253619" d="1000000"/>
                    <am3d:preTrans dx="-5140023" dy="-12835139" dz="-476736"/>
                    <am3d:scale>
                      <am3d:sx n="1000000" d="1000000"/>
                      <am3d:sy n="1000000" d="1000000"/>
                      <am3d:sz n="1000000" d="1000000"/>
                    </am3d:scale>
                    <am3d:rot/>
                    <am3d:postTrans dx="0" dy="0" dz="0"/>
                  </am3d:trans>
                  <am3d:raster rName="Office3DRenderer" rVer="16.0.8326">
                    <am3d:blip r:embed="rId4"/>
                  </am3d:raster>
                  <am3d:objViewport viewportSz="60916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Stegosaurus">
                <a:extLst>
                  <a:ext uri="{FF2B5EF4-FFF2-40B4-BE49-F238E27FC236}">
                    <a16:creationId xmlns:a16="http://schemas.microsoft.com/office/drawing/2014/main" id="{90C235A6-8057-1047-AD8F-5DF370AFFE59}"/>
                  </a:ext>
                </a:extLst>
              </p:cNvPr>
              <p:cNvPicPr>
                <a:picLocks noGrp="1" noRot="1" noChangeAspect="1" noMove="1" noResize="1" noEditPoints="1" noAdjustHandles="1" noChangeArrowheads="1" noChangeShapeType="1" noCrop="1"/>
              </p:cNvPicPr>
              <p:nvPr/>
            </p:nvPicPr>
            <p:blipFill>
              <a:blip r:embed="rId4"/>
              <a:stretch>
                <a:fillRect/>
              </a:stretch>
            </p:blipFill>
            <p:spPr>
              <a:xfrm>
                <a:off x="6096000" y="2438400"/>
                <a:ext cx="4893291" cy="3238418"/>
              </a:xfrm>
              <a:prstGeom prst="rect">
                <a:avLst/>
              </a:prstGeom>
            </p:spPr>
          </p:pic>
        </mc:Fallback>
      </mc:AlternateContent>
      <p:sp>
        <p:nvSpPr>
          <p:cNvPr id="12" name="Text Placeholder 2">
            <a:extLst>
              <a:ext uri="{FF2B5EF4-FFF2-40B4-BE49-F238E27FC236}">
                <a16:creationId xmlns:a16="http://schemas.microsoft.com/office/drawing/2014/main" id="{4C543A30-E647-0043-869A-CC7DAE9E5FCE}"/>
              </a:ext>
            </a:extLst>
          </p:cNvPr>
          <p:cNvSpPr>
            <a:spLocks noGrp="1"/>
          </p:cNvSpPr>
          <p:nvPr>
            <p:ph idx="11" hasCustomPrompt="1"/>
          </p:nvPr>
        </p:nvSpPr>
        <p:spPr>
          <a:xfrm>
            <a:off x="6895942" y="5658512"/>
            <a:ext cx="5539939" cy="382137"/>
          </a:xfrm>
          <a:prstGeom prst="rect">
            <a:avLst/>
          </a:prstGeom>
        </p:spPr>
        <p:txBody>
          <a:bodyPr vert="horz" lIns="91440" tIns="45720" rIns="91440" bIns="45720" rtlCol="0">
            <a:normAutofit/>
          </a:bodyPr>
          <a:lstStyle>
            <a:lvl1pPr marL="0" indent="0">
              <a:buNone/>
              <a:defRPr sz="1400">
                <a:latin typeface="+mj-lt"/>
              </a:defRPr>
            </a:lvl1pPr>
          </a:lstStyle>
          <a:p>
            <a:pPr lvl="0"/>
            <a:r>
              <a:rPr lang="en-US" dirty="0"/>
              <a:t>Search the 3-D models library for unexpected graphics</a:t>
            </a:r>
          </a:p>
          <a:p>
            <a:pPr lvl="0"/>
            <a:endParaRPr lang="en-US" dirty="0"/>
          </a:p>
        </p:txBody>
      </p:sp>
      <p:sp>
        <p:nvSpPr>
          <p:cNvPr id="5" name="Date Placeholder 4">
            <a:extLst>
              <a:ext uri="{FF2B5EF4-FFF2-40B4-BE49-F238E27FC236}">
                <a16:creationId xmlns:a16="http://schemas.microsoft.com/office/drawing/2014/main" id="{EEDAC21B-2F8C-A44B-A337-155F3E119F48}"/>
              </a:ext>
            </a:extLst>
          </p:cNvPr>
          <p:cNvSpPr>
            <a:spLocks noGrp="1"/>
          </p:cNvSpPr>
          <p:nvPr>
            <p:ph type="dt" sz="half" idx="12"/>
          </p:nvPr>
        </p:nvSpPr>
        <p:spPr/>
        <p:txBody>
          <a:bodyPr/>
          <a:lstStyle/>
          <a:p>
            <a:fld id="{A3D5552D-F07B-2A48-8E50-7ECA1DCA07F2}" type="datetime1">
              <a:rPr lang="en-US" smtClean="0"/>
              <a:pPr/>
              <a:t>2/10/2023</a:t>
            </a:fld>
            <a:endParaRPr lang="en-US" dirty="0"/>
          </a:p>
        </p:txBody>
      </p:sp>
      <p:sp>
        <p:nvSpPr>
          <p:cNvPr id="6" name="Footer Placeholder 5">
            <a:extLst>
              <a:ext uri="{FF2B5EF4-FFF2-40B4-BE49-F238E27FC236}">
                <a16:creationId xmlns:a16="http://schemas.microsoft.com/office/drawing/2014/main" id="{9A4D9932-CFB2-2D45-840F-E8302EE0775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4AB17010-4822-6840-B799-CFCA3324D9C4}"/>
              </a:ext>
            </a:extLst>
          </p:cNvPr>
          <p:cNvSpPr>
            <a:spLocks noGrp="1"/>
          </p:cNvSpPr>
          <p:nvPr>
            <p:ph type="sldNum" sz="quarter" idx="14"/>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1923078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18A3-697F-AB4D-8A85-D99D39054EB2}"/>
              </a:ext>
            </a:extLst>
          </p:cNvPr>
          <p:cNvSpPr>
            <a:spLocks noGrp="1"/>
          </p:cNvSpPr>
          <p:nvPr>
            <p:ph type="title"/>
          </p:nvPr>
        </p:nvSpPr>
        <p:spPr>
          <a:xfrm>
            <a:off x="583223" y="553995"/>
            <a:ext cx="11150943" cy="119860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B280C3-3ECF-EE48-B320-155B14C605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0BC729-F358-E046-8333-A9416B679BC0}"/>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8" name="Footer Placeholder 7">
            <a:extLst>
              <a:ext uri="{FF2B5EF4-FFF2-40B4-BE49-F238E27FC236}">
                <a16:creationId xmlns:a16="http://schemas.microsoft.com/office/drawing/2014/main" id="{7F4483A4-3E60-8446-93C1-33D6BF13CBC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E23CF5-82FD-584D-8B55-773B99F44F82}"/>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7583878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3142-7688-D142-8ECD-D701F712B479}"/>
              </a:ext>
            </a:extLst>
          </p:cNvPr>
          <p:cNvSpPr>
            <a:spLocks noGrp="1"/>
          </p:cNvSpPr>
          <p:nvPr>
            <p:ph type="title"/>
          </p:nvPr>
        </p:nvSpPr>
        <p:spPr>
          <a:xfrm>
            <a:off x="571501" y="553995"/>
            <a:ext cx="11087100" cy="1198605"/>
          </a:xfrm>
          <a:prstGeom prst="rect">
            <a:avLst/>
          </a:prstGeom>
        </p:spPr>
        <p:txBody>
          <a:bodyPr/>
          <a:lstStyle>
            <a:lvl1pPr algn="ctr">
              <a:defRPr/>
            </a:lvl1pPr>
          </a:lstStyle>
          <a:p>
            <a:r>
              <a:rPr lang="en-US"/>
              <a:t>Click to edit Master title style</a:t>
            </a:r>
            <a:endParaRPr lang="en-US" dirty="0"/>
          </a:p>
        </p:txBody>
      </p:sp>
      <p:graphicFrame>
        <p:nvGraphicFramePr>
          <p:cNvPr id="9" name="Diagram 8">
            <a:extLst>
              <a:ext uri="{FF2B5EF4-FFF2-40B4-BE49-F238E27FC236}">
                <a16:creationId xmlns:a16="http://schemas.microsoft.com/office/drawing/2014/main" id="{E873458D-A612-B44C-9056-BF29A28CBCA9}"/>
              </a:ext>
            </a:extLst>
          </p:cNvPr>
          <p:cNvGraphicFramePr/>
          <p:nvPr userDrawn="1">
            <p:extLst>
              <p:ext uri="{D42A27DB-BD31-4B8C-83A1-F6EECF244321}">
                <p14:modId xmlns:p14="http://schemas.microsoft.com/office/powerpoint/2010/main" val="1856640174"/>
              </p:ext>
            </p:extLst>
          </p:nvPr>
        </p:nvGraphicFramePr>
        <p:xfrm>
          <a:off x="2343844" y="2446899"/>
          <a:ext cx="7504312" cy="2763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7460348C-46BB-974F-BB7A-F5FFEF542363}"/>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4" name="Footer Placeholder 3">
            <a:extLst>
              <a:ext uri="{FF2B5EF4-FFF2-40B4-BE49-F238E27FC236}">
                <a16:creationId xmlns:a16="http://schemas.microsoft.com/office/drawing/2014/main" id="{E78EA499-5B86-9E4A-A718-1A018573F77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234675A-E0D9-6A42-80BF-68102085F288}"/>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35138997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43F5131F-9A7B-D049-9E0F-FE88C5BF0FE1}"/>
              </a:ext>
            </a:extLst>
          </p:cNvPr>
          <p:cNvGraphicFramePr/>
          <p:nvPr userDrawn="1">
            <p:extLst>
              <p:ext uri="{D42A27DB-BD31-4B8C-83A1-F6EECF244321}">
                <p14:modId xmlns:p14="http://schemas.microsoft.com/office/powerpoint/2010/main" val="1436034151"/>
              </p:ext>
            </p:extLst>
          </p:nvPr>
        </p:nvGraphicFramePr>
        <p:xfrm>
          <a:off x="520528" y="1848677"/>
          <a:ext cx="11150943" cy="3237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E7DFD69-7F35-7340-AE4D-0F1872FB0273}"/>
              </a:ext>
            </a:extLst>
          </p:cNvPr>
          <p:cNvSpPr txBox="1"/>
          <p:nvPr userDrawn="1"/>
        </p:nvSpPr>
        <p:spPr>
          <a:xfrm>
            <a:off x="3392556" y="6362699"/>
            <a:ext cx="5049079" cy="307777"/>
          </a:xfrm>
          <a:prstGeom prst="rect">
            <a:avLst/>
          </a:prstGeom>
          <a:noFill/>
        </p:spPr>
        <p:txBody>
          <a:bodyPr wrap="square" rtlCol="0">
            <a:spAutoFit/>
          </a:bodyPr>
          <a:lstStyle/>
          <a:p>
            <a:pPr algn="ctr"/>
            <a:r>
              <a:rPr lang="en-US" sz="1400" dirty="0"/>
              <a:t>Optional: footers turned off – delete this text box</a:t>
            </a:r>
          </a:p>
        </p:txBody>
      </p:sp>
    </p:spTree>
    <p:extLst>
      <p:ext uri="{BB962C8B-B14F-4D97-AF65-F5344CB8AC3E}">
        <p14:creationId xmlns:p14="http://schemas.microsoft.com/office/powerpoint/2010/main" val="24109781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18A3-697F-AB4D-8A85-D99D39054EB2}"/>
              </a:ext>
            </a:extLst>
          </p:cNvPr>
          <p:cNvSpPr>
            <a:spLocks noGrp="1"/>
          </p:cNvSpPr>
          <p:nvPr>
            <p:ph type="title"/>
          </p:nvPr>
        </p:nvSpPr>
        <p:spPr>
          <a:xfrm>
            <a:off x="583223" y="553995"/>
            <a:ext cx="11150943" cy="119860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B280C3-3ECF-EE48-B320-155B14C605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33674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A261-7914-9447-B9A8-FBC11D6B95F8}"/>
              </a:ext>
            </a:extLst>
          </p:cNvPr>
          <p:cNvSpPr>
            <a:spLocks noGrp="1"/>
          </p:cNvSpPr>
          <p:nvPr>
            <p:ph type="title"/>
          </p:nvPr>
        </p:nvSpPr>
        <p:spPr>
          <a:xfrm>
            <a:off x="571500" y="478631"/>
            <a:ext cx="11163300" cy="1273969"/>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F74CD-2B48-5E4F-A566-1464D5096EF3}"/>
              </a:ext>
            </a:extLst>
          </p:cNvPr>
          <p:cNvSpPr>
            <a:spLocks noGrp="1"/>
          </p:cNvSpPr>
          <p:nvPr>
            <p:ph type="body" idx="1"/>
          </p:nvPr>
        </p:nvSpPr>
        <p:spPr>
          <a:xfrm>
            <a:off x="583375" y="2183575"/>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438700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5F95D-5BF0-C540-83F2-64E4BED47168}"/>
              </a:ext>
            </a:extLst>
          </p:cNvPr>
          <p:cNvSpPr>
            <a:spLocks noGrp="1"/>
          </p:cNvSpPr>
          <p:nvPr>
            <p:ph type="title"/>
          </p:nvPr>
        </p:nvSpPr>
        <p:spPr>
          <a:xfrm>
            <a:off x="583376" y="553995"/>
            <a:ext cx="11072750" cy="1198605"/>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461E597-D321-8B4C-B11B-98A993D4B10D}"/>
              </a:ext>
            </a:extLst>
          </p:cNvPr>
          <p:cNvSpPr>
            <a:spLocks noGrp="1"/>
          </p:cNvSpPr>
          <p:nvPr>
            <p:ph sz="half" idx="1"/>
          </p:nvPr>
        </p:nvSpPr>
        <p:spPr>
          <a:xfrm>
            <a:off x="583375" y="2185102"/>
            <a:ext cx="5181600" cy="3564279"/>
          </a:xfrm>
        </p:spPr>
        <p:txBody>
          <a:bodyPr/>
          <a:lstStyle>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D454E33-EAB3-0D49-86A2-BE1EB917BAAF}"/>
              </a:ext>
            </a:extLst>
          </p:cNvPr>
          <p:cNvSpPr>
            <a:spLocks noGrp="1"/>
          </p:cNvSpPr>
          <p:nvPr>
            <p:ph sz="half" idx="2"/>
          </p:nvPr>
        </p:nvSpPr>
        <p:spPr>
          <a:xfrm>
            <a:off x="6474525" y="2186629"/>
            <a:ext cx="5181600" cy="3564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11638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06FCB-1103-8F47-8480-BB29BB78D637}"/>
              </a:ext>
            </a:extLst>
          </p:cNvPr>
          <p:cNvSpPr>
            <a:spLocks noGrp="1"/>
          </p:cNvSpPr>
          <p:nvPr>
            <p:ph type="ctrTitle"/>
          </p:nvPr>
        </p:nvSpPr>
        <p:spPr>
          <a:xfrm>
            <a:off x="571500" y="558800"/>
            <a:ext cx="11087100" cy="11938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F0AEAD-5E83-6447-A4D4-8CE166495760}"/>
              </a:ext>
            </a:extLst>
          </p:cNvPr>
          <p:cNvSpPr>
            <a:spLocks noGrp="1"/>
          </p:cNvSpPr>
          <p:nvPr>
            <p:ph type="subTitle" idx="1"/>
          </p:nvPr>
        </p:nvSpPr>
        <p:spPr>
          <a:xfrm>
            <a:off x="1524000" y="274825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41309413"/>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1371-82CD-D049-8974-3326B31BE98A}"/>
              </a:ext>
            </a:extLst>
          </p:cNvPr>
          <p:cNvSpPr>
            <a:spLocks noGrp="1"/>
          </p:cNvSpPr>
          <p:nvPr>
            <p:ph type="title"/>
          </p:nvPr>
        </p:nvSpPr>
        <p:spPr>
          <a:xfrm>
            <a:off x="571500" y="427037"/>
            <a:ext cx="1114476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69B471-97E1-DE49-9A7A-882F8E445219}"/>
              </a:ext>
            </a:extLst>
          </p:cNvPr>
          <p:cNvSpPr>
            <a:spLocks noGrp="1"/>
          </p:cNvSpPr>
          <p:nvPr>
            <p:ph type="body" idx="1"/>
          </p:nvPr>
        </p:nvSpPr>
        <p:spPr>
          <a:xfrm>
            <a:off x="571500" y="2183575"/>
            <a:ext cx="5157787" cy="4119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386603-2C49-CD41-A39F-BF8DDFCDC341}"/>
              </a:ext>
            </a:extLst>
          </p:cNvPr>
          <p:cNvSpPr>
            <a:spLocks noGrp="1"/>
          </p:cNvSpPr>
          <p:nvPr>
            <p:ph sz="half" idx="2"/>
          </p:nvPr>
        </p:nvSpPr>
        <p:spPr>
          <a:xfrm>
            <a:off x="583375" y="2916895"/>
            <a:ext cx="5157787" cy="2607984"/>
          </a:xfrm>
        </p:spPr>
        <p:txBody>
          <a:bodyPr/>
          <a:lstStyle>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BF75A95-6C53-B64B-AE7F-8398304ABA5F}"/>
              </a:ext>
            </a:extLst>
          </p:cNvPr>
          <p:cNvSpPr>
            <a:spLocks noGrp="1"/>
          </p:cNvSpPr>
          <p:nvPr>
            <p:ph type="body" sz="quarter" idx="3"/>
          </p:nvPr>
        </p:nvSpPr>
        <p:spPr>
          <a:xfrm>
            <a:off x="6475412" y="2183575"/>
            <a:ext cx="5183188" cy="45203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8B8EF-6943-7B46-9E81-9BC7BEA93F49}"/>
              </a:ext>
            </a:extLst>
          </p:cNvPr>
          <p:cNvSpPr>
            <a:spLocks noGrp="1"/>
          </p:cNvSpPr>
          <p:nvPr>
            <p:ph sz="quarter" idx="4"/>
          </p:nvPr>
        </p:nvSpPr>
        <p:spPr>
          <a:xfrm>
            <a:off x="6475412" y="2916894"/>
            <a:ext cx="5183188" cy="2607985"/>
          </a:xfrm>
        </p:spPr>
        <p:txBody>
          <a:bodyPr/>
          <a:lstStyle>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62879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9CE3-EF7A-DE42-8AD0-9ED9C2E2B6E9}"/>
              </a:ext>
            </a:extLst>
          </p:cNvPr>
          <p:cNvSpPr>
            <a:spLocks noGrp="1"/>
          </p:cNvSpPr>
          <p:nvPr>
            <p:ph type="title"/>
          </p:nvPr>
        </p:nvSpPr>
        <p:spPr>
          <a:xfrm>
            <a:off x="578905" y="773091"/>
            <a:ext cx="11079695" cy="981619"/>
          </a:xfrm>
          <a:prstGeom prst="rect">
            <a:avLst/>
          </a:prstGeom>
        </p:spPr>
        <p:txBody>
          <a:bodyPr anchor="b">
            <a:normAutofit/>
          </a:bodyPr>
          <a:lstStyle>
            <a:lvl1pPr>
              <a:defRPr sz="4000"/>
            </a:lvl1pPr>
          </a:lstStyle>
          <a:p>
            <a:r>
              <a:rPr lang="en-US" dirty="0"/>
              <a:t>Click to edit Master title style</a:t>
            </a:r>
          </a:p>
        </p:txBody>
      </p:sp>
      <p:sp>
        <p:nvSpPr>
          <p:cNvPr id="4" name="Text Placeholder 3">
            <a:extLst>
              <a:ext uri="{FF2B5EF4-FFF2-40B4-BE49-F238E27FC236}">
                <a16:creationId xmlns:a16="http://schemas.microsoft.com/office/drawing/2014/main" id="{A0156337-283A-2245-8397-C5AA87A186FE}"/>
              </a:ext>
            </a:extLst>
          </p:cNvPr>
          <p:cNvSpPr>
            <a:spLocks noGrp="1"/>
          </p:cNvSpPr>
          <p:nvPr>
            <p:ph type="body" sz="half" idx="2"/>
          </p:nvPr>
        </p:nvSpPr>
        <p:spPr>
          <a:xfrm>
            <a:off x="576808" y="2183575"/>
            <a:ext cx="4719252" cy="3529913"/>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mc:AlternateContent xmlns:mc="http://schemas.openxmlformats.org/markup-compatibility/2006">
        <mc:Choice xmlns:am3d="http://schemas.microsoft.com/office/drawing/2017/model3d" Requires="am3d">
          <p:graphicFrame>
            <p:nvGraphicFramePr>
              <p:cNvPr id="11" name="3D Model 10" descr="Stegosaurus">
                <a:extLst>
                  <a:ext uri="{FF2B5EF4-FFF2-40B4-BE49-F238E27FC236}">
                    <a16:creationId xmlns:a16="http://schemas.microsoft.com/office/drawing/2014/main" id="{90C235A6-8057-1047-AD8F-5DF370AFFE59}"/>
                  </a:ext>
                </a:extLst>
              </p:cNvPr>
              <p:cNvGraphicFramePr>
                <a:graphicFrameLocks noChangeAspect="1"/>
              </p:cNvGraphicFramePr>
              <p:nvPr userDrawn="1">
                <p:extLst>
                  <p:ext uri="{D42A27DB-BD31-4B8C-83A1-F6EECF244321}">
                    <p14:modId xmlns:p14="http://schemas.microsoft.com/office/powerpoint/2010/main" val="3780628200"/>
                  </p:ext>
                </p:extLst>
              </p:nvPr>
            </p:nvGraphicFramePr>
            <p:xfrm>
              <a:off x="6096000" y="2438400"/>
              <a:ext cx="4893291" cy="3238418"/>
            </p:xfrm>
            <a:graphic>
              <a:graphicData uri="http://schemas.microsoft.com/office/drawing/2017/model3d">
                <am3d:model3d r:embed="rId3">
                  <am3d:spPr>
                    <a:xfrm>
                      <a:off x="0" y="0"/>
                      <a:ext cx="4893291" cy="3238418"/>
                    </a:xfrm>
                    <a:prstGeom prst="rect">
                      <a:avLst/>
                    </a:prstGeom>
                  </am3d:spPr>
                  <am3d:camera>
                    <am3d:pos x="0" y="0" z="62856349"/>
                    <am3d:up dx="0" dy="36000000" dz="0"/>
                    <am3d:lookAt x="0" y="0" z="0"/>
                    <am3d:perspective fov="2700000"/>
                  </am3d:camera>
                  <am3d:trans>
                    <am3d:meterPerModelUnit n="253619" d="1000000"/>
                    <am3d:preTrans dx="-5140023" dy="-12835139" dz="-476736"/>
                    <am3d:scale>
                      <am3d:sx n="1000000" d="1000000"/>
                      <am3d:sy n="1000000" d="1000000"/>
                      <am3d:sz n="1000000" d="1000000"/>
                    </am3d:scale>
                    <am3d:rot/>
                    <am3d:postTrans dx="0" dy="0" dz="0"/>
                  </am3d:trans>
                  <am3d:raster rName="Office3DRenderer" rVer="16.0.8326">
                    <am3d:blip r:embed="rId4"/>
                  </am3d:raster>
                  <am3d:objViewport viewportSz="60916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Stegosaurus">
                <a:extLst>
                  <a:ext uri="{FF2B5EF4-FFF2-40B4-BE49-F238E27FC236}">
                    <a16:creationId xmlns:a16="http://schemas.microsoft.com/office/drawing/2014/main" id="{90C235A6-8057-1047-AD8F-5DF370AFFE59}"/>
                  </a:ext>
                </a:extLst>
              </p:cNvPr>
              <p:cNvPicPr>
                <a:picLocks noGrp="1" noRot="1" noChangeAspect="1" noMove="1" noResize="1" noEditPoints="1" noAdjustHandles="1" noChangeArrowheads="1" noChangeShapeType="1" noCrop="1"/>
              </p:cNvPicPr>
              <p:nvPr/>
            </p:nvPicPr>
            <p:blipFill>
              <a:blip r:embed="rId4"/>
              <a:stretch>
                <a:fillRect/>
              </a:stretch>
            </p:blipFill>
            <p:spPr>
              <a:xfrm>
                <a:off x="6096000" y="2438400"/>
                <a:ext cx="4893291" cy="3238418"/>
              </a:xfrm>
              <a:prstGeom prst="rect">
                <a:avLst/>
              </a:prstGeom>
            </p:spPr>
          </p:pic>
        </mc:Fallback>
      </mc:AlternateContent>
      <p:sp>
        <p:nvSpPr>
          <p:cNvPr id="12" name="Text Placeholder 2">
            <a:extLst>
              <a:ext uri="{FF2B5EF4-FFF2-40B4-BE49-F238E27FC236}">
                <a16:creationId xmlns:a16="http://schemas.microsoft.com/office/drawing/2014/main" id="{4C543A30-E647-0043-869A-CC7DAE9E5FCE}"/>
              </a:ext>
            </a:extLst>
          </p:cNvPr>
          <p:cNvSpPr>
            <a:spLocks noGrp="1"/>
          </p:cNvSpPr>
          <p:nvPr>
            <p:ph idx="11" hasCustomPrompt="1"/>
          </p:nvPr>
        </p:nvSpPr>
        <p:spPr>
          <a:xfrm>
            <a:off x="6895942" y="5658512"/>
            <a:ext cx="5539939" cy="382137"/>
          </a:xfrm>
          <a:prstGeom prst="rect">
            <a:avLst/>
          </a:prstGeom>
        </p:spPr>
        <p:txBody>
          <a:bodyPr vert="horz" lIns="91440" tIns="45720" rIns="91440" bIns="45720" rtlCol="0">
            <a:normAutofit/>
          </a:bodyPr>
          <a:lstStyle>
            <a:lvl1pPr marL="0" indent="0">
              <a:buNone/>
              <a:defRPr sz="1400">
                <a:latin typeface="+mj-lt"/>
              </a:defRPr>
            </a:lvl1pPr>
          </a:lstStyle>
          <a:p>
            <a:pPr lvl="0"/>
            <a:r>
              <a:rPr lang="en-US" dirty="0"/>
              <a:t>Search the 3-D models library for unexpected graphics</a:t>
            </a:r>
          </a:p>
          <a:p>
            <a:pPr lvl="0"/>
            <a:endParaRPr lang="en-US" dirty="0"/>
          </a:p>
        </p:txBody>
      </p:sp>
    </p:spTree>
    <p:extLst>
      <p:ext uri="{BB962C8B-B14F-4D97-AF65-F5344CB8AC3E}">
        <p14:creationId xmlns:p14="http://schemas.microsoft.com/office/powerpoint/2010/main" val="16448917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3142-7688-D142-8ECD-D701F712B479}"/>
              </a:ext>
            </a:extLst>
          </p:cNvPr>
          <p:cNvSpPr>
            <a:spLocks noGrp="1"/>
          </p:cNvSpPr>
          <p:nvPr>
            <p:ph type="title"/>
          </p:nvPr>
        </p:nvSpPr>
        <p:spPr>
          <a:xfrm>
            <a:off x="571501" y="553995"/>
            <a:ext cx="11087100" cy="1198605"/>
          </a:xfrm>
          <a:prstGeom prst="rect">
            <a:avLst/>
          </a:prstGeom>
        </p:spPr>
        <p:txBody>
          <a:bodyPr/>
          <a:lstStyle>
            <a:lvl1pPr algn="ctr">
              <a:defRPr/>
            </a:lvl1pPr>
          </a:lstStyle>
          <a:p>
            <a:r>
              <a:rPr lang="en-US"/>
              <a:t>Click to edit Master title style</a:t>
            </a:r>
            <a:endParaRPr lang="en-US" dirty="0"/>
          </a:p>
        </p:txBody>
      </p:sp>
      <p:graphicFrame>
        <p:nvGraphicFramePr>
          <p:cNvPr id="9" name="Diagram 8">
            <a:extLst>
              <a:ext uri="{FF2B5EF4-FFF2-40B4-BE49-F238E27FC236}">
                <a16:creationId xmlns:a16="http://schemas.microsoft.com/office/drawing/2014/main" id="{E873458D-A612-B44C-9056-BF29A28CBCA9}"/>
              </a:ext>
            </a:extLst>
          </p:cNvPr>
          <p:cNvGraphicFramePr/>
          <p:nvPr userDrawn="1">
            <p:extLst>
              <p:ext uri="{D42A27DB-BD31-4B8C-83A1-F6EECF244321}">
                <p14:modId xmlns:p14="http://schemas.microsoft.com/office/powerpoint/2010/main" val="3956743899"/>
              </p:ext>
            </p:extLst>
          </p:nvPr>
        </p:nvGraphicFramePr>
        <p:xfrm>
          <a:off x="2343844" y="2446899"/>
          <a:ext cx="7504312" cy="2763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5534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43F5131F-9A7B-D049-9E0F-FE88C5BF0FE1}"/>
              </a:ext>
            </a:extLst>
          </p:cNvPr>
          <p:cNvGraphicFramePr/>
          <p:nvPr userDrawn="1">
            <p:extLst>
              <p:ext uri="{D42A27DB-BD31-4B8C-83A1-F6EECF244321}">
                <p14:modId xmlns:p14="http://schemas.microsoft.com/office/powerpoint/2010/main" val="2809367498"/>
              </p:ext>
            </p:extLst>
          </p:nvPr>
        </p:nvGraphicFramePr>
        <p:xfrm>
          <a:off x="520528" y="1848677"/>
          <a:ext cx="11150943" cy="3237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85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A261-7914-9447-B9A8-FBC11D6B95F8}"/>
              </a:ext>
            </a:extLst>
          </p:cNvPr>
          <p:cNvSpPr>
            <a:spLocks noGrp="1"/>
          </p:cNvSpPr>
          <p:nvPr>
            <p:ph type="title"/>
          </p:nvPr>
        </p:nvSpPr>
        <p:spPr>
          <a:xfrm>
            <a:off x="571500" y="478631"/>
            <a:ext cx="11163300" cy="1273969"/>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F74CD-2B48-5E4F-A566-1464D5096EF3}"/>
              </a:ext>
            </a:extLst>
          </p:cNvPr>
          <p:cNvSpPr>
            <a:spLocks noGrp="1"/>
          </p:cNvSpPr>
          <p:nvPr>
            <p:ph type="body" idx="1"/>
          </p:nvPr>
        </p:nvSpPr>
        <p:spPr>
          <a:xfrm>
            <a:off x="583375" y="2183575"/>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6D9BD2-5D52-6E4D-9273-7749218BEF07}"/>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5" name="Footer Placeholder 4">
            <a:extLst>
              <a:ext uri="{FF2B5EF4-FFF2-40B4-BE49-F238E27FC236}">
                <a16:creationId xmlns:a16="http://schemas.microsoft.com/office/drawing/2014/main" id="{9F1B4FCA-EA09-1145-B964-1DBC9B41B9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45FAEF-77A7-D349-9B9E-B52897F195D5}"/>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7252719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ampbell_Hall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4C43-A4DE-7249-92CE-AFCA5DDFEB0B}"/>
              </a:ext>
            </a:extLst>
          </p:cNvPr>
          <p:cNvSpPr>
            <a:spLocks noGrp="1"/>
          </p:cNvSpPr>
          <p:nvPr>
            <p:ph type="ctrTitle" hasCustomPrompt="1"/>
          </p:nvPr>
        </p:nvSpPr>
        <p:spPr>
          <a:xfrm>
            <a:off x="293077" y="149348"/>
            <a:ext cx="5709138" cy="1995976"/>
          </a:xfrm>
          <a:prstGeom prst="rect">
            <a:avLst/>
          </a:prstGeom>
        </p:spPr>
        <p:txBody>
          <a:bodyPr anchor="b"/>
          <a:lstStyle>
            <a:lvl1pPr algn="l">
              <a:defRPr sz="6000"/>
            </a:lvl1pPr>
          </a:lstStyle>
          <a:p>
            <a:r>
              <a:rPr lang="en-US" dirty="0"/>
              <a:t>Click to edit </a:t>
            </a:r>
            <a:br>
              <a:rPr lang="en-US" dirty="0"/>
            </a:br>
            <a:r>
              <a:rPr lang="en-US" dirty="0"/>
              <a:t>Master title style</a:t>
            </a:r>
          </a:p>
        </p:txBody>
      </p:sp>
      <p:sp>
        <p:nvSpPr>
          <p:cNvPr id="4" name="Date Placeholder 3">
            <a:extLst>
              <a:ext uri="{FF2B5EF4-FFF2-40B4-BE49-F238E27FC236}">
                <a16:creationId xmlns:a16="http://schemas.microsoft.com/office/drawing/2014/main" id="{DA5A209D-104B-5D42-A259-E0A0A3F80691}"/>
              </a:ext>
            </a:extLst>
          </p:cNvPr>
          <p:cNvSpPr>
            <a:spLocks noGrp="1"/>
          </p:cNvSpPr>
          <p:nvPr>
            <p:ph type="dt" sz="half" idx="10"/>
          </p:nvPr>
        </p:nvSpPr>
        <p:spPr/>
        <p:txBody>
          <a:bodyPr/>
          <a:lstStyle/>
          <a:p>
            <a:fld id="{1158E8FC-C080-274E-89E6-22625D691EE4}" type="datetimeFigureOut">
              <a:rPr lang="en-US" smtClean="0"/>
              <a:t>2/10/2023</a:t>
            </a:fld>
            <a:endParaRPr lang="en-US" dirty="0"/>
          </a:p>
        </p:txBody>
      </p:sp>
      <p:sp>
        <p:nvSpPr>
          <p:cNvPr id="5" name="Footer Placeholder 4">
            <a:extLst>
              <a:ext uri="{FF2B5EF4-FFF2-40B4-BE49-F238E27FC236}">
                <a16:creationId xmlns:a16="http://schemas.microsoft.com/office/drawing/2014/main" id="{A52011A5-0238-8C44-8BA9-057D8B9B3B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AA9029-016C-614C-AD6F-631353420741}"/>
              </a:ext>
            </a:extLst>
          </p:cNvPr>
          <p:cNvSpPr>
            <a:spLocks noGrp="1"/>
          </p:cNvSpPr>
          <p:nvPr>
            <p:ph type="sldNum" sz="quarter" idx="12"/>
          </p:nvPr>
        </p:nvSpPr>
        <p:spPr/>
        <p:txBody>
          <a:bodyPr/>
          <a:lstStyle/>
          <a:p>
            <a:fld id="{416B668D-1B94-8142-9014-6444252B0996}" type="slidenum">
              <a:rPr lang="en-US" smtClean="0"/>
              <a:t>‹#›</a:t>
            </a:fld>
            <a:endParaRPr lang="en-US" dirty="0"/>
          </a:p>
        </p:txBody>
      </p:sp>
    </p:spTree>
    <p:extLst>
      <p:ext uri="{BB962C8B-B14F-4D97-AF65-F5344CB8AC3E}">
        <p14:creationId xmlns:p14="http://schemas.microsoft.com/office/powerpoint/2010/main" val="140259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undial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4C43-A4DE-7249-92CE-AFCA5DDFEB0B}"/>
              </a:ext>
            </a:extLst>
          </p:cNvPr>
          <p:cNvSpPr>
            <a:spLocks noGrp="1"/>
          </p:cNvSpPr>
          <p:nvPr>
            <p:ph type="ctrTitle"/>
          </p:nvPr>
        </p:nvSpPr>
        <p:spPr>
          <a:xfrm>
            <a:off x="2145322" y="161069"/>
            <a:ext cx="9952893" cy="952622"/>
          </a:xfrm>
          <a:prstGeom prst="rect">
            <a:avLst/>
          </a:prstGeom>
        </p:spPr>
        <p:txBody>
          <a:bodyPr anchor="b"/>
          <a:lstStyle>
            <a:lvl1pPr algn="l">
              <a:defRPr sz="6000"/>
            </a:lvl1pPr>
          </a:lstStyle>
          <a:p>
            <a:r>
              <a:rPr lang="en-US" dirty="0"/>
              <a:t>Click to edit Master title style</a:t>
            </a:r>
          </a:p>
        </p:txBody>
      </p:sp>
      <p:sp>
        <p:nvSpPr>
          <p:cNvPr id="4" name="Date Placeholder 3">
            <a:extLst>
              <a:ext uri="{FF2B5EF4-FFF2-40B4-BE49-F238E27FC236}">
                <a16:creationId xmlns:a16="http://schemas.microsoft.com/office/drawing/2014/main" id="{DA5A209D-104B-5D42-A259-E0A0A3F80691}"/>
              </a:ext>
            </a:extLst>
          </p:cNvPr>
          <p:cNvSpPr>
            <a:spLocks noGrp="1"/>
          </p:cNvSpPr>
          <p:nvPr>
            <p:ph type="dt" sz="half" idx="10"/>
          </p:nvPr>
        </p:nvSpPr>
        <p:spPr/>
        <p:txBody>
          <a:bodyPr/>
          <a:lstStyle/>
          <a:p>
            <a:fld id="{1158E8FC-C080-274E-89E6-22625D691EE4}" type="datetimeFigureOut">
              <a:rPr lang="en-US" smtClean="0"/>
              <a:t>2/10/2023</a:t>
            </a:fld>
            <a:endParaRPr lang="en-US" dirty="0"/>
          </a:p>
        </p:txBody>
      </p:sp>
      <p:sp>
        <p:nvSpPr>
          <p:cNvPr id="5" name="Footer Placeholder 4">
            <a:extLst>
              <a:ext uri="{FF2B5EF4-FFF2-40B4-BE49-F238E27FC236}">
                <a16:creationId xmlns:a16="http://schemas.microsoft.com/office/drawing/2014/main" id="{A52011A5-0238-8C44-8BA9-057D8B9B3B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AA9029-016C-614C-AD6F-631353420741}"/>
              </a:ext>
            </a:extLst>
          </p:cNvPr>
          <p:cNvSpPr>
            <a:spLocks noGrp="1"/>
          </p:cNvSpPr>
          <p:nvPr>
            <p:ph type="sldNum" sz="quarter" idx="12"/>
          </p:nvPr>
        </p:nvSpPr>
        <p:spPr/>
        <p:txBody>
          <a:bodyPr/>
          <a:lstStyle/>
          <a:p>
            <a:fld id="{416B668D-1B94-8142-9014-6444252B0996}" type="slidenum">
              <a:rPr lang="en-US" smtClean="0"/>
              <a:t>‹#›</a:t>
            </a:fld>
            <a:endParaRPr lang="en-US" dirty="0"/>
          </a:p>
        </p:txBody>
      </p:sp>
    </p:spTree>
    <p:extLst>
      <p:ext uri="{BB962C8B-B14F-4D97-AF65-F5344CB8AC3E}">
        <p14:creationId xmlns:p14="http://schemas.microsoft.com/office/powerpoint/2010/main" val="34041882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18A3-697F-AB4D-8A85-D99D39054EB2}"/>
              </a:ext>
            </a:extLst>
          </p:cNvPr>
          <p:cNvSpPr>
            <a:spLocks noGrp="1"/>
          </p:cNvSpPr>
          <p:nvPr>
            <p:ph type="title"/>
          </p:nvPr>
        </p:nvSpPr>
        <p:spPr>
          <a:xfrm>
            <a:off x="583223" y="553995"/>
            <a:ext cx="11150943" cy="119860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B280C3-3ECF-EE48-B320-155B14C605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89994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A261-7914-9447-B9A8-FBC11D6B95F8}"/>
              </a:ext>
            </a:extLst>
          </p:cNvPr>
          <p:cNvSpPr>
            <a:spLocks noGrp="1"/>
          </p:cNvSpPr>
          <p:nvPr>
            <p:ph type="title"/>
          </p:nvPr>
        </p:nvSpPr>
        <p:spPr>
          <a:xfrm>
            <a:off x="571500" y="478631"/>
            <a:ext cx="11163300" cy="1273969"/>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F74CD-2B48-5E4F-A566-1464D5096EF3}"/>
              </a:ext>
            </a:extLst>
          </p:cNvPr>
          <p:cNvSpPr>
            <a:spLocks noGrp="1"/>
          </p:cNvSpPr>
          <p:nvPr>
            <p:ph type="body" idx="1"/>
          </p:nvPr>
        </p:nvSpPr>
        <p:spPr>
          <a:xfrm>
            <a:off x="583375" y="2183575"/>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328124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5F95D-5BF0-C540-83F2-64E4BED47168}"/>
              </a:ext>
            </a:extLst>
          </p:cNvPr>
          <p:cNvSpPr>
            <a:spLocks noGrp="1"/>
          </p:cNvSpPr>
          <p:nvPr>
            <p:ph type="title"/>
          </p:nvPr>
        </p:nvSpPr>
        <p:spPr>
          <a:xfrm>
            <a:off x="583376" y="553995"/>
            <a:ext cx="11072750" cy="1198605"/>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461E597-D321-8B4C-B11B-98A993D4B10D}"/>
              </a:ext>
            </a:extLst>
          </p:cNvPr>
          <p:cNvSpPr>
            <a:spLocks noGrp="1"/>
          </p:cNvSpPr>
          <p:nvPr>
            <p:ph sz="half" idx="1"/>
          </p:nvPr>
        </p:nvSpPr>
        <p:spPr>
          <a:xfrm>
            <a:off x="583375" y="2185102"/>
            <a:ext cx="5181600" cy="3564279"/>
          </a:xfrm>
        </p:spPr>
        <p:txBody>
          <a:bodyPr/>
          <a:lstStyle>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D454E33-EAB3-0D49-86A2-BE1EB917BAAF}"/>
              </a:ext>
            </a:extLst>
          </p:cNvPr>
          <p:cNvSpPr>
            <a:spLocks noGrp="1"/>
          </p:cNvSpPr>
          <p:nvPr>
            <p:ph sz="half" idx="2"/>
          </p:nvPr>
        </p:nvSpPr>
        <p:spPr>
          <a:xfrm>
            <a:off x="6474525" y="2186629"/>
            <a:ext cx="5181600" cy="3564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65390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06FCB-1103-8F47-8480-BB29BB78D637}"/>
              </a:ext>
            </a:extLst>
          </p:cNvPr>
          <p:cNvSpPr>
            <a:spLocks noGrp="1"/>
          </p:cNvSpPr>
          <p:nvPr>
            <p:ph type="ctrTitle"/>
          </p:nvPr>
        </p:nvSpPr>
        <p:spPr>
          <a:xfrm>
            <a:off x="571500" y="558800"/>
            <a:ext cx="11087100" cy="11938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F0AEAD-5E83-6447-A4D4-8CE166495760}"/>
              </a:ext>
            </a:extLst>
          </p:cNvPr>
          <p:cNvSpPr>
            <a:spLocks noGrp="1"/>
          </p:cNvSpPr>
          <p:nvPr>
            <p:ph type="subTitle" idx="1"/>
          </p:nvPr>
        </p:nvSpPr>
        <p:spPr>
          <a:xfrm>
            <a:off x="1524000" y="274825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06207632"/>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1371-82CD-D049-8974-3326B31BE98A}"/>
              </a:ext>
            </a:extLst>
          </p:cNvPr>
          <p:cNvSpPr>
            <a:spLocks noGrp="1"/>
          </p:cNvSpPr>
          <p:nvPr>
            <p:ph type="title"/>
          </p:nvPr>
        </p:nvSpPr>
        <p:spPr>
          <a:xfrm>
            <a:off x="571500" y="427037"/>
            <a:ext cx="1114476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69B471-97E1-DE49-9A7A-882F8E445219}"/>
              </a:ext>
            </a:extLst>
          </p:cNvPr>
          <p:cNvSpPr>
            <a:spLocks noGrp="1"/>
          </p:cNvSpPr>
          <p:nvPr>
            <p:ph type="body" idx="1"/>
          </p:nvPr>
        </p:nvSpPr>
        <p:spPr>
          <a:xfrm>
            <a:off x="571500" y="2183575"/>
            <a:ext cx="5157787" cy="4119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386603-2C49-CD41-A39F-BF8DDFCDC341}"/>
              </a:ext>
            </a:extLst>
          </p:cNvPr>
          <p:cNvSpPr>
            <a:spLocks noGrp="1"/>
          </p:cNvSpPr>
          <p:nvPr>
            <p:ph sz="half" idx="2"/>
          </p:nvPr>
        </p:nvSpPr>
        <p:spPr>
          <a:xfrm>
            <a:off x="583375" y="2916895"/>
            <a:ext cx="5157787" cy="2607984"/>
          </a:xfrm>
        </p:spPr>
        <p:txBody>
          <a:bodyPr/>
          <a:lstStyle>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BF75A95-6C53-B64B-AE7F-8398304ABA5F}"/>
              </a:ext>
            </a:extLst>
          </p:cNvPr>
          <p:cNvSpPr>
            <a:spLocks noGrp="1"/>
          </p:cNvSpPr>
          <p:nvPr>
            <p:ph type="body" sz="quarter" idx="3"/>
          </p:nvPr>
        </p:nvSpPr>
        <p:spPr>
          <a:xfrm>
            <a:off x="6475412" y="2183575"/>
            <a:ext cx="5183188" cy="45203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8B8EF-6943-7B46-9E81-9BC7BEA93F49}"/>
              </a:ext>
            </a:extLst>
          </p:cNvPr>
          <p:cNvSpPr>
            <a:spLocks noGrp="1"/>
          </p:cNvSpPr>
          <p:nvPr>
            <p:ph sz="quarter" idx="4"/>
          </p:nvPr>
        </p:nvSpPr>
        <p:spPr>
          <a:xfrm>
            <a:off x="6475412" y="2916894"/>
            <a:ext cx="5183188" cy="2607985"/>
          </a:xfrm>
        </p:spPr>
        <p:txBody>
          <a:bodyPr/>
          <a:lstStyle>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49586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9CE3-EF7A-DE42-8AD0-9ED9C2E2B6E9}"/>
              </a:ext>
            </a:extLst>
          </p:cNvPr>
          <p:cNvSpPr>
            <a:spLocks noGrp="1"/>
          </p:cNvSpPr>
          <p:nvPr>
            <p:ph type="title"/>
          </p:nvPr>
        </p:nvSpPr>
        <p:spPr>
          <a:xfrm>
            <a:off x="578905" y="773091"/>
            <a:ext cx="11079695" cy="981619"/>
          </a:xfrm>
          <a:prstGeom prst="rect">
            <a:avLst/>
          </a:prstGeom>
        </p:spPr>
        <p:txBody>
          <a:bodyPr anchor="b">
            <a:normAutofit/>
          </a:bodyPr>
          <a:lstStyle>
            <a:lvl1pPr>
              <a:defRPr sz="4000"/>
            </a:lvl1pPr>
          </a:lstStyle>
          <a:p>
            <a:r>
              <a:rPr lang="en-US" dirty="0"/>
              <a:t>Click to edit Master title style</a:t>
            </a:r>
          </a:p>
        </p:txBody>
      </p:sp>
      <p:sp>
        <p:nvSpPr>
          <p:cNvPr id="4" name="Text Placeholder 3">
            <a:extLst>
              <a:ext uri="{FF2B5EF4-FFF2-40B4-BE49-F238E27FC236}">
                <a16:creationId xmlns:a16="http://schemas.microsoft.com/office/drawing/2014/main" id="{A0156337-283A-2245-8397-C5AA87A186FE}"/>
              </a:ext>
            </a:extLst>
          </p:cNvPr>
          <p:cNvSpPr>
            <a:spLocks noGrp="1"/>
          </p:cNvSpPr>
          <p:nvPr>
            <p:ph type="body" sz="half" idx="2"/>
          </p:nvPr>
        </p:nvSpPr>
        <p:spPr>
          <a:xfrm>
            <a:off x="576808" y="2183575"/>
            <a:ext cx="4719252" cy="3529913"/>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mc:AlternateContent xmlns:mc="http://schemas.openxmlformats.org/markup-compatibility/2006">
        <mc:Choice xmlns:am3d="http://schemas.microsoft.com/office/drawing/2017/model3d" Requires="am3d">
          <p:graphicFrame>
            <p:nvGraphicFramePr>
              <p:cNvPr id="11" name="3D Model 10" descr="Stegosaurus">
                <a:extLst>
                  <a:ext uri="{FF2B5EF4-FFF2-40B4-BE49-F238E27FC236}">
                    <a16:creationId xmlns:a16="http://schemas.microsoft.com/office/drawing/2014/main" id="{90C235A6-8057-1047-AD8F-5DF370AFFE59}"/>
                  </a:ext>
                </a:extLst>
              </p:cNvPr>
              <p:cNvGraphicFramePr>
                <a:graphicFrameLocks noChangeAspect="1"/>
              </p:cNvGraphicFramePr>
              <p:nvPr userDrawn="1">
                <p:extLst>
                  <p:ext uri="{D42A27DB-BD31-4B8C-83A1-F6EECF244321}">
                    <p14:modId xmlns:p14="http://schemas.microsoft.com/office/powerpoint/2010/main" val="2680896130"/>
                  </p:ext>
                </p:extLst>
              </p:nvPr>
            </p:nvGraphicFramePr>
            <p:xfrm>
              <a:off x="6096000" y="2438400"/>
              <a:ext cx="4893291" cy="3238418"/>
            </p:xfrm>
            <a:graphic>
              <a:graphicData uri="http://schemas.microsoft.com/office/drawing/2017/model3d">
                <am3d:model3d r:embed="rId3">
                  <am3d:spPr>
                    <a:xfrm>
                      <a:off x="0" y="0"/>
                      <a:ext cx="4893291" cy="3238418"/>
                    </a:xfrm>
                    <a:prstGeom prst="rect">
                      <a:avLst/>
                    </a:prstGeom>
                  </am3d:spPr>
                  <am3d:camera>
                    <am3d:pos x="0" y="0" z="62856349"/>
                    <am3d:up dx="0" dy="36000000" dz="0"/>
                    <am3d:lookAt x="0" y="0" z="0"/>
                    <am3d:perspective fov="2700000"/>
                  </am3d:camera>
                  <am3d:trans>
                    <am3d:meterPerModelUnit n="253619" d="1000000"/>
                    <am3d:preTrans dx="-5140023" dy="-12835139" dz="-476736"/>
                    <am3d:scale>
                      <am3d:sx n="1000000" d="1000000"/>
                      <am3d:sy n="1000000" d="1000000"/>
                      <am3d:sz n="1000000" d="1000000"/>
                    </am3d:scale>
                    <am3d:rot/>
                    <am3d:postTrans dx="0" dy="0" dz="0"/>
                  </am3d:trans>
                  <am3d:raster rName="Office3DRenderer" rVer="16.0.8326">
                    <am3d:blip r:embed="rId4"/>
                  </am3d:raster>
                  <am3d:objViewport viewportSz="60916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Stegosaurus">
                <a:extLst>
                  <a:ext uri="{FF2B5EF4-FFF2-40B4-BE49-F238E27FC236}">
                    <a16:creationId xmlns:a16="http://schemas.microsoft.com/office/drawing/2014/main" id="{90C235A6-8057-1047-AD8F-5DF370AFFE59}"/>
                  </a:ext>
                </a:extLst>
              </p:cNvPr>
              <p:cNvPicPr>
                <a:picLocks noGrp="1" noRot="1" noChangeAspect="1" noMove="1" noResize="1" noEditPoints="1" noAdjustHandles="1" noChangeArrowheads="1" noChangeShapeType="1" noCrop="1"/>
              </p:cNvPicPr>
              <p:nvPr/>
            </p:nvPicPr>
            <p:blipFill>
              <a:blip r:embed="rId4"/>
              <a:stretch>
                <a:fillRect/>
              </a:stretch>
            </p:blipFill>
            <p:spPr>
              <a:xfrm>
                <a:off x="6096000" y="2438400"/>
                <a:ext cx="4893291" cy="3238418"/>
              </a:xfrm>
              <a:prstGeom prst="rect">
                <a:avLst/>
              </a:prstGeom>
            </p:spPr>
          </p:pic>
        </mc:Fallback>
      </mc:AlternateContent>
      <p:sp>
        <p:nvSpPr>
          <p:cNvPr id="12" name="Text Placeholder 2">
            <a:extLst>
              <a:ext uri="{FF2B5EF4-FFF2-40B4-BE49-F238E27FC236}">
                <a16:creationId xmlns:a16="http://schemas.microsoft.com/office/drawing/2014/main" id="{4C543A30-E647-0043-869A-CC7DAE9E5FCE}"/>
              </a:ext>
            </a:extLst>
          </p:cNvPr>
          <p:cNvSpPr>
            <a:spLocks noGrp="1"/>
          </p:cNvSpPr>
          <p:nvPr>
            <p:ph idx="11" hasCustomPrompt="1"/>
          </p:nvPr>
        </p:nvSpPr>
        <p:spPr>
          <a:xfrm>
            <a:off x="6895942" y="5658512"/>
            <a:ext cx="5539939" cy="382137"/>
          </a:xfrm>
          <a:prstGeom prst="rect">
            <a:avLst/>
          </a:prstGeom>
        </p:spPr>
        <p:txBody>
          <a:bodyPr vert="horz" lIns="91440" tIns="45720" rIns="91440" bIns="45720" rtlCol="0">
            <a:normAutofit/>
          </a:bodyPr>
          <a:lstStyle>
            <a:lvl1pPr marL="0" indent="0">
              <a:buNone/>
              <a:defRPr sz="1400">
                <a:latin typeface="+mj-lt"/>
              </a:defRPr>
            </a:lvl1pPr>
          </a:lstStyle>
          <a:p>
            <a:pPr lvl="0"/>
            <a:r>
              <a:rPr lang="en-US" dirty="0"/>
              <a:t>Search the 3-D models library for unexpected graphics</a:t>
            </a:r>
          </a:p>
          <a:p>
            <a:pPr lvl="0"/>
            <a:endParaRPr lang="en-US" dirty="0"/>
          </a:p>
        </p:txBody>
      </p:sp>
    </p:spTree>
    <p:extLst>
      <p:ext uri="{BB962C8B-B14F-4D97-AF65-F5344CB8AC3E}">
        <p14:creationId xmlns:p14="http://schemas.microsoft.com/office/powerpoint/2010/main" val="35204513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3142-7688-D142-8ECD-D701F712B479}"/>
              </a:ext>
            </a:extLst>
          </p:cNvPr>
          <p:cNvSpPr>
            <a:spLocks noGrp="1"/>
          </p:cNvSpPr>
          <p:nvPr>
            <p:ph type="title"/>
          </p:nvPr>
        </p:nvSpPr>
        <p:spPr>
          <a:xfrm>
            <a:off x="571501" y="553995"/>
            <a:ext cx="11087100" cy="1198605"/>
          </a:xfrm>
          <a:prstGeom prst="rect">
            <a:avLst/>
          </a:prstGeom>
        </p:spPr>
        <p:txBody>
          <a:bodyPr/>
          <a:lstStyle>
            <a:lvl1pPr algn="ctr">
              <a:defRPr/>
            </a:lvl1pPr>
          </a:lstStyle>
          <a:p>
            <a:r>
              <a:rPr lang="en-US"/>
              <a:t>Click to edit Master title style</a:t>
            </a:r>
            <a:endParaRPr lang="en-US" dirty="0"/>
          </a:p>
        </p:txBody>
      </p:sp>
      <p:graphicFrame>
        <p:nvGraphicFramePr>
          <p:cNvPr id="9" name="Diagram 8">
            <a:extLst>
              <a:ext uri="{FF2B5EF4-FFF2-40B4-BE49-F238E27FC236}">
                <a16:creationId xmlns:a16="http://schemas.microsoft.com/office/drawing/2014/main" id="{E873458D-A612-B44C-9056-BF29A28CBCA9}"/>
              </a:ext>
            </a:extLst>
          </p:cNvPr>
          <p:cNvGraphicFramePr/>
          <p:nvPr userDrawn="1">
            <p:extLst>
              <p:ext uri="{D42A27DB-BD31-4B8C-83A1-F6EECF244321}">
                <p14:modId xmlns:p14="http://schemas.microsoft.com/office/powerpoint/2010/main" val="2055229311"/>
              </p:ext>
            </p:extLst>
          </p:nvPr>
        </p:nvGraphicFramePr>
        <p:xfrm>
          <a:off x="2343844" y="2446899"/>
          <a:ext cx="7504312" cy="2763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643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43F5131F-9A7B-D049-9E0F-FE88C5BF0FE1}"/>
              </a:ext>
            </a:extLst>
          </p:cNvPr>
          <p:cNvGraphicFramePr/>
          <p:nvPr userDrawn="1">
            <p:extLst>
              <p:ext uri="{D42A27DB-BD31-4B8C-83A1-F6EECF244321}">
                <p14:modId xmlns:p14="http://schemas.microsoft.com/office/powerpoint/2010/main" val="3724087"/>
              </p:ext>
            </p:extLst>
          </p:nvPr>
        </p:nvGraphicFramePr>
        <p:xfrm>
          <a:off x="520528" y="1848677"/>
          <a:ext cx="11150943" cy="3237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8177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5F95D-5BF0-C540-83F2-64E4BED47168}"/>
              </a:ext>
            </a:extLst>
          </p:cNvPr>
          <p:cNvSpPr>
            <a:spLocks noGrp="1"/>
          </p:cNvSpPr>
          <p:nvPr>
            <p:ph type="title"/>
          </p:nvPr>
        </p:nvSpPr>
        <p:spPr>
          <a:xfrm>
            <a:off x="583376" y="553995"/>
            <a:ext cx="11072750" cy="1198605"/>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461E597-D321-8B4C-B11B-98A993D4B10D}"/>
              </a:ext>
            </a:extLst>
          </p:cNvPr>
          <p:cNvSpPr>
            <a:spLocks noGrp="1"/>
          </p:cNvSpPr>
          <p:nvPr>
            <p:ph sz="half" idx="1"/>
          </p:nvPr>
        </p:nvSpPr>
        <p:spPr>
          <a:xfrm>
            <a:off x="583375" y="2185102"/>
            <a:ext cx="5181600" cy="3564279"/>
          </a:xfrm>
        </p:spPr>
        <p:txBody>
          <a:bodyPr/>
          <a:lstStyle>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D454E33-EAB3-0D49-86A2-BE1EB917BAAF}"/>
              </a:ext>
            </a:extLst>
          </p:cNvPr>
          <p:cNvSpPr>
            <a:spLocks noGrp="1"/>
          </p:cNvSpPr>
          <p:nvPr>
            <p:ph sz="half" idx="2"/>
          </p:nvPr>
        </p:nvSpPr>
        <p:spPr>
          <a:xfrm>
            <a:off x="6474525" y="2186629"/>
            <a:ext cx="5181600" cy="3564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403D2D9-5CD2-BF40-88F0-BC52113DFDD7}"/>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6" name="Footer Placeholder 5">
            <a:extLst>
              <a:ext uri="{FF2B5EF4-FFF2-40B4-BE49-F238E27FC236}">
                <a16:creationId xmlns:a16="http://schemas.microsoft.com/office/drawing/2014/main" id="{80FB69C2-6412-9745-B310-BB72C0AA14F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67BFB1-E08A-4744-980C-C8C54675C134}"/>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2531690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06FCB-1103-8F47-8480-BB29BB78D637}"/>
              </a:ext>
            </a:extLst>
          </p:cNvPr>
          <p:cNvSpPr>
            <a:spLocks noGrp="1"/>
          </p:cNvSpPr>
          <p:nvPr>
            <p:ph type="ctrTitle"/>
          </p:nvPr>
        </p:nvSpPr>
        <p:spPr>
          <a:xfrm>
            <a:off x="571500" y="558800"/>
            <a:ext cx="11087100" cy="11938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F0AEAD-5E83-6447-A4D4-8CE166495760}"/>
              </a:ext>
            </a:extLst>
          </p:cNvPr>
          <p:cNvSpPr>
            <a:spLocks noGrp="1"/>
          </p:cNvSpPr>
          <p:nvPr>
            <p:ph type="subTitle" idx="1"/>
          </p:nvPr>
        </p:nvSpPr>
        <p:spPr>
          <a:xfrm>
            <a:off x="1524000" y="274825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8B4F73F-B7E3-824A-9417-702497F76B3F}"/>
              </a:ext>
            </a:extLst>
          </p:cNvPr>
          <p:cNvSpPr>
            <a:spLocks noGrp="1"/>
          </p:cNvSpPr>
          <p:nvPr>
            <p:ph type="dt" sz="half" idx="10"/>
          </p:nvPr>
        </p:nvSpPr>
        <p:spPr/>
        <p:txBody>
          <a:bodyPr/>
          <a:lstStyle/>
          <a:p>
            <a:fld id="{A3D5552D-F07B-2A48-8E50-7ECA1DCA07F2}" type="datetime1">
              <a:rPr lang="en-US" smtClean="0"/>
              <a:pPr/>
              <a:t>2/10/2023</a:t>
            </a:fld>
            <a:r>
              <a:rPr lang="en-US" dirty="0"/>
              <a:t>  |</a:t>
            </a:r>
          </a:p>
        </p:txBody>
      </p:sp>
      <p:sp>
        <p:nvSpPr>
          <p:cNvPr id="5" name="Footer Placeholder 4">
            <a:extLst>
              <a:ext uri="{FF2B5EF4-FFF2-40B4-BE49-F238E27FC236}">
                <a16:creationId xmlns:a16="http://schemas.microsoft.com/office/drawing/2014/main" id="{8C02F4EF-AF8E-3344-AB7A-C4900D0C21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F42576-85C1-F842-97AA-FEA90AF72C44}"/>
              </a:ext>
            </a:extLst>
          </p:cNvPr>
          <p:cNvSpPr>
            <a:spLocks noGrp="1"/>
          </p:cNvSpPr>
          <p:nvPr>
            <p:ph type="sldNum" sz="quarter" idx="12"/>
          </p:nvPr>
        </p:nvSpPr>
        <p:spPr/>
        <p:txBody>
          <a:body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127367729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10" Type="http://schemas.openxmlformats.org/officeDocument/2006/relationships/image" Target="../media/image23.jpg"/><Relationship Id="rId4" Type="http://schemas.openxmlformats.org/officeDocument/2006/relationships/slideLayout" Target="../slideLayouts/slideLayout75.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7.jpg"/><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9.jpg"/><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6.jpg"/><Relationship Id="rId4" Type="http://schemas.openxmlformats.org/officeDocument/2006/relationships/slideLayout" Target="../slideLayouts/slideLayout2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image" Target="../media/image10.jpg"/><Relationship Id="rId4" Type="http://schemas.openxmlformats.org/officeDocument/2006/relationships/slideLayout" Target="../slideLayouts/slideLayout3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11.jpg"/><Relationship Id="rId4" Type="http://schemas.openxmlformats.org/officeDocument/2006/relationships/slideLayout" Target="../slideLayouts/slideLayout41.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image" Target="../media/image12.jpg"/><Relationship Id="rId4" Type="http://schemas.openxmlformats.org/officeDocument/2006/relationships/slideLayout" Target="../slideLayouts/slideLayout49.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10" Type="http://schemas.openxmlformats.org/officeDocument/2006/relationships/image" Target="../media/image13.jpg"/><Relationship Id="rId4" Type="http://schemas.openxmlformats.org/officeDocument/2006/relationships/slideLayout" Target="../slideLayouts/slideLayout57.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14.jp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9.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262840-F004-D441-BF68-EFB2136C5756}"/>
              </a:ext>
            </a:extLst>
          </p:cNvPr>
          <p:cNvSpPr>
            <a:spLocks noGrp="1"/>
          </p:cNvSpPr>
          <p:nvPr>
            <p:ph type="title"/>
          </p:nvPr>
        </p:nvSpPr>
        <p:spPr>
          <a:xfrm>
            <a:off x="8710248" y="262588"/>
            <a:ext cx="3161662" cy="377015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0536135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764" r:id="rId3"/>
    <p:sldLayoutId id="2147483765" r:id="rId4"/>
    <p:sldLayoutId id="2147483838" r:id="rId5"/>
  </p:sldLayoutIdLst>
  <p:txStyles>
    <p:titleStyle>
      <a:lvl1pPr algn="r" defTabSz="914400" rtl="0" eaLnBrk="1" latinLnBrk="0" hangingPunct="1">
        <a:lnSpc>
          <a:spcPct val="90000"/>
        </a:lnSpc>
        <a:spcBef>
          <a:spcPct val="0"/>
        </a:spcBef>
        <a:buNone/>
        <a:defRPr sz="5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6DD832-35E2-F048-9886-366243141CD6}"/>
              </a:ext>
            </a:extLst>
          </p:cNvPr>
          <p:cNvSpPr>
            <a:spLocks noGrp="1"/>
          </p:cNvSpPr>
          <p:nvPr>
            <p:ph type="body" idx="1"/>
          </p:nvPr>
        </p:nvSpPr>
        <p:spPr>
          <a:xfrm>
            <a:off x="583223" y="2181126"/>
            <a:ext cx="11075377" cy="32530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C0344B24-4863-1443-B11F-1D584DB2241B}"/>
              </a:ext>
            </a:extLst>
          </p:cNvPr>
          <p:cNvSpPr>
            <a:spLocks noGrp="1"/>
          </p:cNvSpPr>
          <p:nvPr>
            <p:ph type="title"/>
          </p:nvPr>
        </p:nvSpPr>
        <p:spPr>
          <a:xfrm>
            <a:off x="583223" y="436242"/>
            <a:ext cx="11075377" cy="1325563"/>
          </a:xfrm>
          <a:prstGeom prst="rect">
            <a:avLst/>
          </a:prstGeom>
        </p:spPr>
        <p:txBody>
          <a:bodyPr vert="horz" lIns="91440" tIns="45720" rIns="91440" bIns="4572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156567697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pos="144">
          <p15:clr>
            <a:srgbClr val="F26B43"/>
          </p15:clr>
        </p15:guide>
        <p15:guide id="3" orient="horz" pos="1104">
          <p15:clr>
            <a:srgbClr val="F26B43"/>
          </p15:clr>
        </p15:guide>
        <p15:guide id="4" pos="7344">
          <p15:clr>
            <a:srgbClr val="F26B43"/>
          </p15:clr>
        </p15:guide>
        <p15:guide id="5" orient="horz" pos="4008">
          <p15:clr>
            <a:srgbClr val="F26B43"/>
          </p15:clr>
        </p15:guide>
        <p15:guide id="6" pos="360">
          <p15:clr>
            <a:srgbClr val="F26B43"/>
          </p15:clr>
        </p15:guide>
        <p15:guide id="7" pos="75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6DD832-35E2-F048-9886-366243141CD6}"/>
              </a:ext>
            </a:extLst>
          </p:cNvPr>
          <p:cNvSpPr>
            <a:spLocks noGrp="1"/>
          </p:cNvSpPr>
          <p:nvPr>
            <p:ph type="body" idx="1"/>
          </p:nvPr>
        </p:nvSpPr>
        <p:spPr>
          <a:xfrm>
            <a:off x="583223" y="2181126"/>
            <a:ext cx="11075377" cy="32530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C0344B24-4863-1443-B11F-1D584DB2241B}"/>
              </a:ext>
            </a:extLst>
          </p:cNvPr>
          <p:cNvSpPr>
            <a:spLocks noGrp="1"/>
          </p:cNvSpPr>
          <p:nvPr>
            <p:ph type="title"/>
          </p:nvPr>
        </p:nvSpPr>
        <p:spPr>
          <a:xfrm>
            <a:off x="583223" y="436242"/>
            <a:ext cx="1107537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766BDA65-BE2C-174F-89BD-6F9A32840BF6}"/>
              </a:ext>
            </a:extLst>
          </p:cNvPr>
          <p:cNvSpPr>
            <a:spLocks noGrp="1"/>
          </p:cNvSpPr>
          <p:nvPr>
            <p:ph type="dt" sz="half" idx="2"/>
          </p:nvPr>
        </p:nvSpPr>
        <p:spPr>
          <a:xfrm>
            <a:off x="796604" y="6367810"/>
            <a:ext cx="903076"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fld id="{A3D5552D-F07B-2A48-8E50-7ECA1DCA07F2}" type="datetime1">
              <a:rPr lang="en-US" smtClean="0"/>
              <a:pPr/>
              <a:t>2/10/2023</a:t>
            </a:fld>
            <a:endParaRPr lang="en-US" dirty="0"/>
          </a:p>
        </p:txBody>
      </p:sp>
      <p:sp>
        <p:nvSpPr>
          <p:cNvPr id="9" name="Footer Placeholder 4">
            <a:extLst>
              <a:ext uri="{FF2B5EF4-FFF2-40B4-BE49-F238E27FC236}">
                <a16:creationId xmlns:a16="http://schemas.microsoft.com/office/drawing/2014/main" id="{E8D5B320-DE2D-A54C-ADCE-3E2088B38DEA}"/>
              </a:ext>
            </a:extLst>
          </p:cNvPr>
          <p:cNvSpPr>
            <a:spLocks noGrp="1"/>
          </p:cNvSpPr>
          <p:nvPr>
            <p:ph type="ftr" sz="quarter" idx="3"/>
          </p:nvPr>
        </p:nvSpPr>
        <p:spPr>
          <a:xfrm>
            <a:off x="1699680" y="6367810"/>
            <a:ext cx="8358720"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endParaRPr lang="en-US" dirty="0"/>
          </a:p>
        </p:txBody>
      </p:sp>
      <p:sp>
        <p:nvSpPr>
          <p:cNvPr id="10" name="Slide Number Placeholder 5">
            <a:extLst>
              <a:ext uri="{FF2B5EF4-FFF2-40B4-BE49-F238E27FC236}">
                <a16:creationId xmlns:a16="http://schemas.microsoft.com/office/drawing/2014/main" id="{124E9081-7A52-034F-89F4-0724E89DBEF2}"/>
              </a:ext>
            </a:extLst>
          </p:cNvPr>
          <p:cNvSpPr>
            <a:spLocks noGrp="1"/>
          </p:cNvSpPr>
          <p:nvPr>
            <p:ph type="sldNum" sz="quarter" idx="4"/>
          </p:nvPr>
        </p:nvSpPr>
        <p:spPr>
          <a:xfrm>
            <a:off x="242611" y="6368706"/>
            <a:ext cx="541637"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35690069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userDrawn="1">
          <p15:clr>
            <a:srgbClr val="F26B43"/>
          </p15:clr>
        </p15:guide>
        <p15:guide id="2" pos="144">
          <p15:clr>
            <a:srgbClr val="F26B43"/>
          </p15:clr>
        </p15:guide>
        <p15:guide id="3" orient="horz" pos="1104" userDrawn="1">
          <p15:clr>
            <a:srgbClr val="F26B43"/>
          </p15:clr>
        </p15:guide>
        <p15:guide id="4" pos="7344">
          <p15:clr>
            <a:srgbClr val="F26B43"/>
          </p15:clr>
        </p15:guide>
        <p15:guide id="5" orient="horz" pos="4008">
          <p15:clr>
            <a:srgbClr val="F26B43"/>
          </p15:clr>
        </p15:guide>
        <p15:guide id="6" pos="360" userDrawn="1">
          <p15:clr>
            <a:srgbClr val="F26B43"/>
          </p15:clr>
        </p15:guide>
        <p15:guide id="7" pos="753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6DD832-35E2-F048-9886-366243141CD6}"/>
              </a:ext>
            </a:extLst>
          </p:cNvPr>
          <p:cNvSpPr>
            <a:spLocks noGrp="1"/>
          </p:cNvSpPr>
          <p:nvPr>
            <p:ph type="body" idx="1"/>
          </p:nvPr>
        </p:nvSpPr>
        <p:spPr>
          <a:xfrm>
            <a:off x="583223" y="2181126"/>
            <a:ext cx="11075377" cy="32530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C0344B24-4863-1443-B11F-1D584DB2241B}"/>
              </a:ext>
            </a:extLst>
          </p:cNvPr>
          <p:cNvSpPr>
            <a:spLocks noGrp="1"/>
          </p:cNvSpPr>
          <p:nvPr>
            <p:ph type="title"/>
          </p:nvPr>
        </p:nvSpPr>
        <p:spPr>
          <a:xfrm>
            <a:off x="583223" y="436242"/>
            <a:ext cx="1107537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766BDA65-BE2C-174F-89BD-6F9A32840BF6}"/>
              </a:ext>
            </a:extLst>
          </p:cNvPr>
          <p:cNvSpPr>
            <a:spLocks noGrp="1"/>
          </p:cNvSpPr>
          <p:nvPr>
            <p:ph type="dt" sz="half" idx="2"/>
          </p:nvPr>
        </p:nvSpPr>
        <p:spPr>
          <a:xfrm>
            <a:off x="796604" y="6367810"/>
            <a:ext cx="903076"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fld id="{A3D5552D-F07B-2A48-8E50-7ECA1DCA07F2}" type="datetime1">
              <a:rPr lang="en-US" smtClean="0"/>
              <a:pPr/>
              <a:t>2/10/2023</a:t>
            </a:fld>
            <a:endParaRPr lang="en-US" dirty="0"/>
          </a:p>
        </p:txBody>
      </p:sp>
      <p:sp>
        <p:nvSpPr>
          <p:cNvPr id="9" name="Footer Placeholder 4">
            <a:extLst>
              <a:ext uri="{FF2B5EF4-FFF2-40B4-BE49-F238E27FC236}">
                <a16:creationId xmlns:a16="http://schemas.microsoft.com/office/drawing/2014/main" id="{E8D5B320-DE2D-A54C-ADCE-3E2088B38DEA}"/>
              </a:ext>
            </a:extLst>
          </p:cNvPr>
          <p:cNvSpPr>
            <a:spLocks noGrp="1"/>
          </p:cNvSpPr>
          <p:nvPr>
            <p:ph type="ftr" sz="quarter" idx="3"/>
          </p:nvPr>
        </p:nvSpPr>
        <p:spPr>
          <a:xfrm>
            <a:off x="1699680" y="6367810"/>
            <a:ext cx="8358720"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endParaRPr lang="en-US" dirty="0"/>
          </a:p>
        </p:txBody>
      </p:sp>
      <p:sp>
        <p:nvSpPr>
          <p:cNvPr id="10" name="Slide Number Placeholder 5">
            <a:extLst>
              <a:ext uri="{FF2B5EF4-FFF2-40B4-BE49-F238E27FC236}">
                <a16:creationId xmlns:a16="http://schemas.microsoft.com/office/drawing/2014/main" id="{124E9081-7A52-034F-89F4-0724E89DBEF2}"/>
              </a:ext>
            </a:extLst>
          </p:cNvPr>
          <p:cNvSpPr>
            <a:spLocks noGrp="1"/>
          </p:cNvSpPr>
          <p:nvPr>
            <p:ph type="sldNum" sz="quarter" idx="4"/>
          </p:nvPr>
        </p:nvSpPr>
        <p:spPr>
          <a:xfrm>
            <a:off x="242611" y="6368706"/>
            <a:ext cx="541637"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133617361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pos="144">
          <p15:clr>
            <a:srgbClr val="F26B43"/>
          </p15:clr>
        </p15:guide>
        <p15:guide id="3" orient="horz" pos="1104">
          <p15:clr>
            <a:srgbClr val="F26B43"/>
          </p15:clr>
        </p15:guide>
        <p15:guide id="4" pos="7344">
          <p15:clr>
            <a:srgbClr val="F26B43"/>
          </p15:clr>
        </p15:guide>
        <p15:guide id="5" orient="horz" pos="4008">
          <p15:clr>
            <a:srgbClr val="F26B43"/>
          </p15:clr>
        </p15:guide>
        <p15:guide id="6" pos="360">
          <p15:clr>
            <a:srgbClr val="F26B43"/>
          </p15:clr>
        </p15:guide>
        <p15:guide id="7" pos="753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6DD832-35E2-F048-9886-366243141CD6}"/>
              </a:ext>
            </a:extLst>
          </p:cNvPr>
          <p:cNvSpPr>
            <a:spLocks noGrp="1"/>
          </p:cNvSpPr>
          <p:nvPr>
            <p:ph type="body" idx="1"/>
          </p:nvPr>
        </p:nvSpPr>
        <p:spPr>
          <a:xfrm>
            <a:off x="583223" y="2181126"/>
            <a:ext cx="11075377" cy="32530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C0344B24-4863-1443-B11F-1D584DB2241B}"/>
              </a:ext>
            </a:extLst>
          </p:cNvPr>
          <p:cNvSpPr>
            <a:spLocks noGrp="1"/>
          </p:cNvSpPr>
          <p:nvPr>
            <p:ph type="title"/>
          </p:nvPr>
        </p:nvSpPr>
        <p:spPr>
          <a:xfrm>
            <a:off x="583223" y="436242"/>
            <a:ext cx="1107537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766BDA65-BE2C-174F-89BD-6F9A32840BF6}"/>
              </a:ext>
            </a:extLst>
          </p:cNvPr>
          <p:cNvSpPr>
            <a:spLocks noGrp="1"/>
          </p:cNvSpPr>
          <p:nvPr>
            <p:ph type="dt" sz="half" idx="2"/>
          </p:nvPr>
        </p:nvSpPr>
        <p:spPr>
          <a:xfrm>
            <a:off x="796604" y="6367810"/>
            <a:ext cx="903076"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fld id="{A3D5552D-F07B-2A48-8E50-7ECA1DCA07F2}" type="datetime1">
              <a:rPr lang="en-US" smtClean="0"/>
              <a:pPr/>
              <a:t>2/10/2023</a:t>
            </a:fld>
            <a:endParaRPr lang="en-US" dirty="0"/>
          </a:p>
        </p:txBody>
      </p:sp>
      <p:sp>
        <p:nvSpPr>
          <p:cNvPr id="9" name="Footer Placeholder 4">
            <a:extLst>
              <a:ext uri="{FF2B5EF4-FFF2-40B4-BE49-F238E27FC236}">
                <a16:creationId xmlns:a16="http://schemas.microsoft.com/office/drawing/2014/main" id="{E8D5B320-DE2D-A54C-ADCE-3E2088B38DEA}"/>
              </a:ext>
            </a:extLst>
          </p:cNvPr>
          <p:cNvSpPr>
            <a:spLocks noGrp="1"/>
          </p:cNvSpPr>
          <p:nvPr>
            <p:ph type="ftr" sz="quarter" idx="3"/>
          </p:nvPr>
        </p:nvSpPr>
        <p:spPr>
          <a:xfrm>
            <a:off x="1699680" y="6367810"/>
            <a:ext cx="8358720"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endParaRPr lang="en-US" dirty="0"/>
          </a:p>
        </p:txBody>
      </p:sp>
      <p:sp>
        <p:nvSpPr>
          <p:cNvPr id="10" name="Slide Number Placeholder 5">
            <a:extLst>
              <a:ext uri="{FF2B5EF4-FFF2-40B4-BE49-F238E27FC236}">
                <a16:creationId xmlns:a16="http://schemas.microsoft.com/office/drawing/2014/main" id="{124E9081-7A52-034F-89F4-0724E89DBEF2}"/>
              </a:ext>
            </a:extLst>
          </p:cNvPr>
          <p:cNvSpPr>
            <a:spLocks noGrp="1"/>
          </p:cNvSpPr>
          <p:nvPr>
            <p:ph type="sldNum" sz="quarter" idx="4"/>
          </p:nvPr>
        </p:nvSpPr>
        <p:spPr>
          <a:xfrm>
            <a:off x="242611" y="6368706"/>
            <a:ext cx="541637"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406622095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pos="144">
          <p15:clr>
            <a:srgbClr val="F26B43"/>
          </p15:clr>
        </p15:guide>
        <p15:guide id="3" orient="horz" pos="1104">
          <p15:clr>
            <a:srgbClr val="F26B43"/>
          </p15:clr>
        </p15:guide>
        <p15:guide id="4" pos="7344">
          <p15:clr>
            <a:srgbClr val="F26B43"/>
          </p15:clr>
        </p15:guide>
        <p15:guide id="5" orient="horz" pos="4008">
          <p15:clr>
            <a:srgbClr val="F26B43"/>
          </p15:clr>
        </p15:guide>
        <p15:guide id="6" pos="360">
          <p15:clr>
            <a:srgbClr val="F26B43"/>
          </p15:clr>
        </p15:guide>
        <p15:guide id="7" pos="753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6DD832-35E2-F048-9886-366243141CD6}"/>
              </a:ext>
            </a:extLst>
          </p:cNvPr>
          <p:cNvSpPr>
            <a:spLocks noGrp="1"/>
          </p:cNvSpPr>
          <p:nvPr>
            <p:ph type="body" idx="1"/>
          </p:nvPr>
        </p:nvSpPr>
        <p:spPr>
          <a:xfrm>
            <a:off x="583223" y="2181126"/>
            <a:ext cx="11075377" cy="32530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C0344B24-4863-1443-B11F-1D584DB2241B}"/>
              </a:ext>
            </a:extLst>
          </p:cNvPr>
          <p:cNvSpPr>
            <a:spLocks noGrp="1"/>
          </p:cNvSpPr>
          <p:nvPr>
            <p:ph type="title"/>
          </p:nvPr>
        </p:nvSpPr>
        <p:spPr>
          <a:xfrm>
            <a:off x="583223" y="436242"/>
            <a:ext cx="1107537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766BDA65-BE2C-174F-89BD-6F9A32840BF6}"/>
              </a:ext>
            </a:extLst>
          </p:cNvPr>
          <p:cNvSpPr>
            <a:spLocks noGrp="1"/>
          </p:cNvSpPr>
          <p:nvPr>
            <p:ph type="dt" sz="half" idx="2"/>
          </p:nvPr>
        </p:nvSpPr>
        <p:spPr>
          <a:xfrm>
            <a:off x="796604" y="6367810"/>
            <a:ext cx="903076"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fld id="{A3D5552D-F07B-2A48-8E50-7ECA1DCA07F2}" type="datetime1">
              <a:rPr lang="en-US" smtClean="0"/>
              <a:pPr/>
              <a:t>2/10/2023</a:t>
            </a:fld>
            <a:endParaRPr lang="en-US" dirty="0"/>
          </a:p>
        </p:txBody>
      </p:sp>
      <p:sp>
        <p:nvSpPr>
          <p:cNvPr id="9" name="Footer Placeholder 4">
            <a:extLst>
              <a:ext uri="{FF2B5EF4-FFF2-40B4-BE49-F238E27FC236}">
                <a16:creationId xmlns:a16="http://schemas.microsoft.com/office/drawing/2014/main" id="{E8D5B320-DE2D-A54C-ADCE-3E2088B38DEA}"/>
              </a:ext>
            </a:extLst>
          </p:cNvPr>
          <p:cNvSpPr>
            <a:spLocks noGrp="1"/>
          </p:cNvSpPr>
          <p:nvPr>
            <p:ph type="ftr" sz="quarter" idx="3"/>
          </p:nvPr>
        </p:nvSpPr>
        <p:spPr>
          <a:xfrm>
            <a:off x="1699680" y="6367810"/>
            <a:ext cx="8358720"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endParaRPr lang="en-US" dirty="0"/>
          </a:p>
        </p:txBody>
      </p:sp>
      <p:sp>
        <p:nvSpPr>
          <p:cNvPr id="10" name="Slide Number Placeholder 5">
            <a:extLst>
              <a:ext uri="{FF2B5EF4-FFF2-40B4-BE49-F238E27FC236}">
                <a16:creationId xmlns:a16="http://schemas.microsoft.com/office/drawing/2014/main" id="{124E9081-7A52-034F-89F4-0724E89DBEF2}"/>
              </a:ext>
            </a:extLst>
          </p:cNvPr>
          <p:cNvSpPr>
            <a:spLocks noGrp="1"/>
          </p:cNvSpPr>
          <p:nvPr>
            <p:ph type="sldNum" sz="quarter" idx="4"/>
          </p:nvPr>
        </p:nvSpPr>
        <p:spPr>
          <a:xfrm>
            <a:off x="242611" y="6368706"/>
            <a:ext cx="541637"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73392153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pos="144">
          <p15:clr>
            <a:srgbClr val="F26B43"/>
          </p15:clr>
        </p15:guide>
        <p15:guide id="3" orient="horz" pos="1104">
          <p15:clr>
            <a:srgbClr val="F26B43"/>
          </p15:clr>
        </p15:guide>
        <p15:guide id="4" pos="7344">
          <p15:clr>
            <a:srgbClr val="F26B43"/>
          </p15:clr>
        </p15:guide>
        <p15:guide id="5" orient="horz" pos="4008">
          <p15:clr>
            <a:srgbClr val="F26B43"/>
          </p15:clr>
        </p15:guide>
        <p15:guide id="6" pos="360">
          <p15:clr>
            <a:srgbClr val="F26B43"/>
          </p15:clr>
        </p15:guide>
        <p15:guide id="7" pos="753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6DD832-35E2-F048-9886-366243141CD6}"/>
              </a:ext>
            </a:extLst>
          </p:cNvPr>
          <p:cNvSpPr>
            <a:spLocks noGrp="1"/>
          </p:cNvSpPr>
          <p:nvPr>
            <p:ph type="body" idx="1"/>
          </p:nvPr>
        </p:nvSpPr>
        <p:spPr>
          <a:xfrm>
            <a:off x="583223" y="2181126"/>
            <a:ext cx="11075377" cy="32530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C0344B24-4863-1443-B11F-1D584DB2241B}"/>
              </a:ext>
            </a:extLst>
          </p:cNvPr>
          <p:cNvSpPr>
            <a:spLocks noGrp="1"/>
          </p:cNvSpPr>
          <p:nvPr>
            <p:ph type="title"/>
          </p:nvPr>
        </p:nvSpPr>
        <p:spPr>
          <a:xfrm>
            <a:off x="583223" y="436242"/>
            <a:ext cx="1107537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766BDA65-BE2C-174F-89BD-6F9A32840BF6}"/>
              </a:ext>
            </a:extLst>
          </p:cNvPr>
          <p:cNvSpPr>
            <a:spLocks noGrp="1"/>
          </p:cNvSpPr>
          <p:nvPr>
            <p:ph type="dt" sz="half" idx="2"/>
          </p:nvPr>
        </p:nvSpPr>
        <p:spPr>
          <a:xfrm>
            <a:off x="796604" y="6367810"/>
            <a:ext cx="903076"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fld id="{A3D5552D-F07B-2A48-8E50-7ECA1DCA07F2}" type="datetime1">
              <a:rPr lang="en-US" smtClean="0"/>
              <a:pPr/>
              <a:t>2/10/2023</a:t>
            </a:fld>
            <a:endParaRPr lang="en-US" dirty="0"/>
          </a:p>
        </p:txBody>
      </p:sp>
      <p:sp>
        <p:nvSpPr>
          <p:cNvPr id="9" name="Footer Placeholder 4">
            <a:extLst>
              <a:ext uri="{FF2B5EF4-FFF2-40B4-BE49-F238E27FC236}">
                <a16:creationId xmlns:a16="http://schemas.microsoft.com/office/drawing/2014/main" id="{E8D5B320-DE2D-A54C-ADCE-3E2088B38DEA}"/>
              </a:ext>
            </a:extLst>
          </p:cNvPr>
          <p:cNvSpPr>
            <a:spLocks noGrp="1"/>
          </p:cNvSpPr>
          <p:nvPr>
            <p:ph type="ftr" sz="quarter" idx="3"/>
          </p:nvPr>
        </p:nvSpPr>
        <p:spPr>
          <a:xfrm>
            <a:off x="1699680" y="6367810"/>
            <a:ext cx="8358720"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endParaRPr lang="en-US" dirty="0"/>
          </a:p>
        </p:txBody>
      </p:sp>
      <p:sp>
        <p:nvSpPr>
          <p:cNvPr id="10" name="Slide Number Placeholder 5">
            <a:extLst>
              <a:ext uri="{FF2B5EF4-FFF2-40B4-BE49-F238E27FC236}">
                <a16:creationId xmlns:a16="http://schemas.microsoft.com/office/drawing/2014/main" id="{124E9081-7A52-034F-89F4-0724E89DBEF2}"/>
              </a:ext>
            </a:extLst>
          </p:cNvPr>
          <p:cNvSpPr>
            <a:spLocks noGrp="1"/>
          </p:cNvSpPr>
          <p:nvPr>
            <p:ph type="sldNum" sz="quarter" idx="4"/>
          </p:nvPr>
        </p:nvSpPr>
        <p:spPr>
          <a:xfrm>
            <a:off x="242611" y="6368706"/>
            <a:ext cx="541637"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292034933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pos="144">
          <p15:clr>
            <a:srgbClr val="F26B43"/>
          </p15:clr>
        </p15:guide>
        <p15:guide id="3" orient="horz" pos="1104">
          <p15:clr>
            <a:srgbClr val="F26B43"/>
          </p15:clr>
        </p15:guide>
        <p15:guide id="4" pos="7344">
          <p15:clr>
            <a:srgbClr val="F26B43"/>
          </p15:clr>
        </p15:guide>
        <p15:guide id="5" orient="horz" pos="4008">
          <p15:clr>
            <a:srgbClr val="F26B43"/>
          </p15:clr>
        </p15:guide>
        <p15:guide id="6" pos="360">
          <p15:clr>
            <a:srgbClr val="F26B43"/>
          </p15:clr>
        </p15:guide>
        <p15:guide id="7" pos="753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6DD832-35E2-F048-9886-366243141CD6}"/>
              </a:ext>
            </a:extLst>
          </p:cNvPr>
          <p:cNvSpPr>
            <a:spLocks noGrp="1"/>
          </p:cNvSpPr>
          <p:nvPr>
            <p:ph type="body" idx="1"/>
          </p:nvPr>
        </p:nvSpPr>
        <p:spPr>
          <a:xfrm>
            <a:off x="583223" y="2181126"/>
            <a:ext cx="11075377" cy="32530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C0344B24-4863-1443-B11F-1D584DB2241B}"/>
              </a:ext>
            </a:extLst>
          </p:cNvPr>
          <p:cNvSpPr>
            <a:spLocks noGrp="1"/>
          </p:cNvSpPr>
          <p:nvPr>
            <p:ph type="title"/>
          </p:nvPr>
        </p:nvSpPr>
        <p:spPr>
          <a:xfrm>
            <a:off x="583223" y="436242"/>
            <a:ext cx="1107537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766BDA65-BE2C-174F-89BD-6F9A32840BF6}"/>
              </a:ext>
            </a:extLst>
          </p:cNvPr>
          <p:cNvSpPr>
            <a:spLocks noGrp="1"/>
          </p:cNvSpPr>
          <p:nvPr>
            <p:ph type="dt" sz="half" idx="2"/>
          </p:nvPr>
        </p:nvSpPr>
        <p:spPr>
          <a:xfrm>
            <a:off x="796604" y="6367810"/>
            <a:ext cx="903076"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fld id="{A3D5552D-F07B-2A48-8E50-7ECA1DCA07F2}" type="datetime1">
              <a:rPr lang="en-US" smtClean="0"/>
              <a:pPr/>
              <a:t>2/10/2023</a:t>
            </a:fld>
            <a:endParaRPr lang="en-US" dirty="0"/>
          </a:p>
        </p:txBody>
      </p:sp>
      <p:sp>
        <p:nvSpPr>
          <p:cNvPr id="9" name="Footer Placeholder 4">
            <a:extLst>
              <a:ext uri="{FF2B5EF4-FFF2-40B4-BE49-F238E27FC236}">
                <a16:creationId xmlns:a16="http://schemas.microsoft.com/office/drawing/2014/main" id="{E8D5B320-DE2D-A54C-ADCE-3E2088B38DEA}"/>
              </a:ext>
            </a:extLst>
          </p:cNvPr>
          <p:cNvSpPr>
            <a:spLocks noGrp="1"/>
          </p:cNvSpPr>
          <p:nvPr>
            <p:ph type="ftr" sz="quarter" idx="3"/>
          </p:nvPr>
        </p:nvSpPr>
        <p:spPr>
          <a:xfrm>
            <a:off x="1699680" y="6367810"/>
            <a:ext cx="8358720"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endParaRPr lang="en-US" dirty="0"/>
          </a:p>
        </p:txBody>
      </p:sp>
      <p:sp>
        <p:nvSpPr>
          <p:cNvPr id="10" name="Slide Number Placeholder 5">
            <a:extLst>
              <a:ext uri="{FF2B5EF4-FFF2-40B4-BE49-F238E27FC236}">
                <a16:creationId xmlns:a16="http://schemas.microsoft.com/office/drawing/2014/main" id="{124E9081-7A52-034F-89F4-0724E89DBEF2}"/>
              </a:ext>
            </a:extLst>
          </p:cNvPr>
          <p:cNvSpPr>
            <a:spLocks noGrp="1"/>
          </p:cNvSpPr>
          <p:nvPr>
            <p:ph type="sldNum" sz="quarter" idx="4"/>
          </p:nvPr>
        </p:nvSpPr>
        <p:spPr>
          <a:xfrm>
            <a:off x="242611" y="6368706"/>
            <a:ext cx="541637"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144696932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pos="144">
          <p15:clr>
            <a:srgbClr val="F26B43"/>
          </p15:clr>
        </p15:guide>
        <p15:guide id="3" orient="horz" pos="1104">
          <p15:clr>
            <a:srgbClr val="F26B43"/>
          </p15:clr>
        </p15:guide>
        <p15:guide id="4" pos="7344">
          <p15:clr>
            <a:srgbClr val="F26B43"/>
          </p15:clr>
        </p15:guide>
        <p15:guide id="5" orient="horz" pos="4008">
          <p15:clr>
            <a:srgbClr val="F26B43"/>
          </p15:clr>
        </p15:guide>
        <p15:guide id="6" pos="360">
          <p15:clr>
            <a:srgbClr val="F26B43"/>
          </p15:clr>
        </p15:guide>
        <p15:guide id="7" pos="753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6DD832-35E2-F048-9886-366243141CD6}"/>
              </a:ext>
            </a:extLst>
          </p:cNvPr>
          <p:cNvSpPr>
            <a:spLocks noGrp="1"/>
          </p:cNvSpPr>
          <p:nvPr>
            <p:ph type="body" idx="1"/>
          </p:nvPr>
        </p:nvSpPr>
        <p:spPr>
          <a:xfrm>
            <a:off x="583223" y="2181126"/>
            <a:ext cx="11075377" cy="32530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C0344B24-4863-1443-B11F-1D584DB2241B}"/>
              </a:ext>
            </a:extLst>
          </p:cNvPr>
          <p:cNvSpPr>
            <a:spLocks noGrp="1"/>
          </p:cNvSpPr>
          <p:nvPr>
            <p:ph type="title"/>
          </p:nvPr>
        </p:nvSpPr>
        <p:spPr>
          <a:xfrm>
            <a:off x="583223" y="436242"/>
            <a:ext cx="1107537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766BDA65-BE2C-174F-89BD-6F9A32840BF6}"/>
              </a:ext>
            </a:extLst>
          </p:cNvPr>
          <p:cNvSpPr>
            <a:spLocks noGrp="1"/>
          </p:cNvSpPr>
          <p:nvPr>
            <p:ph type="dt" sz="half" idx="2"/>
          </p:nvPr>
        </p:nvSpPr>
        <p:spPr>
          <a:xfrm>
            <a:off x="796604" y="6367810"/>
            <a:ext cx="903076"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fld id="{A3D5552D-F07B-2A48-8E50-7ECA1DCA07F2}" type="datetime1">
              <a:rPr lang="en-US" smtClean="0"/>
              <a:pPr/>
              <a:t>2/10/2023</a:t>
            </a:fld>
            <a:endParaRPr lang="en-US" dirty="0"/>
          </a:p>
        </p:txBody>
      </p:sp>
      <p:sp>
        <p:nvSpPr>
          <p:cNvPr id="9" name="Footer Placeholder 4">
            <a:extLst>
              <a:ext uri="{FF2B5EF4-FFF2-40B4-BE49-F238E27FC236}">
                <a16:creationId xmlns:a16="http://schemas.microsoft.com/office/drawing/2014/main" id="{E8D5B320-DE2D-A54C-ADCE-3E2088B38DEA}"/>
              </a:ext>
            </a:extLst>
          </p:cNvPr>
          <p:cNvSpPr>
            <a:spLocks noGrp="1"/>
          </p:cNvSpPr>
          <p:nvPr>
            <p:ph type="ftr" sz="quarter" idx="3"/>
          </p:nvPr>
        </p:nvSpPr>
        <p:spPr>
          <a:xfrm>
            <a:off x="1699680" y="6367810"/>
            <a:ext cx="8358720"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endParaRPr lang="en-US" dirty="0"/>
          </a:p>
        </p:txBody>
      </p:sp>
      <p:sp>
        <p:nvSpPr>
          <p:cNvPr id="10" name="Slide Number Placeholder 5">
            <a:extLst>
              <a:ext uri="{FF2B5EF4-FFF2-40B4-BE49-F238E27FC236}">
                <a16:creationId xmlns:a16="http://schemas.microsoft.com/office/drawing/2014/main" id="{124E9081-7A52-034F-89F4-0724E89DBEF2}"/>
              </a:ext>
            </a:extLst>
          </p:cNvPr>
          <p:cNvSpPr>
            <a:spLocks noGrp="1"/>
          </p:cNvSpPr>
          <p:nvPr>
            <p:ph type="sldNum" sz="quarter" idx="4"/>
          </p:nvPr>
        </p:nvSpPr>
        <p:spPr>
          <a:xfrm>
            <a:off x="242611" y="6368706"/>
            <a:ext cx="541637" cy="351873"/>
          </a:xfrm>
          <a:prstGeom prst="rect">
            <a:avLst/>
          </a:prstGeom>
        </p:spPr>
        <p:txBody>
          <a:bodyPr vert="horz" lIns="91440" tIns="45720" rIns="91440" bIns="45720" rtlCol="0" anchor="t"/>
          <a:lstStyle>
            <a:lvl1pPr algn="l">
              <a:defRPr sz="1200">
                <a:solidFill>
                  <a:schemeClr val="tx1">
                    <a:tint val="75000"/>
                  </a:schemeClr>
                </a:solidFill>
                <a:latin typeface="+mj-lt"/>
              </a:defRPr>
            </a:lvl1pPr>
          </a:lstStyle>
          <a:p>
            <a:fld id="{73ACBFF7-DDBA-0047-8D9E-5A182D9B4104}" type="slidenum">
              <a:rPr lang="en-US" smtClean="0"/>
              <a:pPr/>
              <a:t>‹#›</a:t>
            </a:fld>
            <a:r>
              <a:rPr lang="en-US" dirty="0"/>
              <a:t>  | </a:t>
            </a:r>
          </a:p>
        </p:txBody>
      </p:sp>
    </p:spTree>
    <p:extLst>
      <p:ext uri="{BB962C8B-B14F-4D97-AF65-F5344CB8AC3E}">
        <p14:creationId xmlns:p14="http://schemas.microsoft.com/office/powerpoint/2010/main" val="244955252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pos="144">
          <p15:clr>
            <a:srgbClr val="F26B43"/>
          </p15:clr>
        </p15:guide>
        <p15:guide id="3" orient="horz" pos="1104">
          <p15:clr>
            <a:srgbClr val="F26B43"/>
          </p15:clr>
        </p15:guide>
        <p15:guide id="4" pos="7344">
          <p15:clr>
            <a:srgbClr val="F26B43"/>
          </p15:clr>
        </p15:guide>
        <p15:guide id="5" orient="horz" pos="4008">
          <p15:clr>
            <a:srgbClr val="F26B43"/>
          </p15:clr>
        </p15:guide>
        <p15:guide id="6" pos="360">
          <p15:clr>
            <a:srgbClr val="F26B43"/>
          </p15:clr>
        </p15:guide>
        <p15:guide id="7" pos="753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6DD832-35E2-F048-9886-366243141CD6}"/>
              </a:ext>
            </a:extLst>
          </p:cNvPr>
          <p:cNvSpPr>
            <a:spLocks noGrp="1"/>
          </p:cNvSpPr>
          <p:nvPr>
            <p:ph type="body" idx="1"/>
          </p:nvPr>
        </p:nvSpPr>
        <p:spPr>
          <a:xfrm>
            <a:off x="583223" y="2181126"/>
            <a:ext cx="11075377" cy="32530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C0344B24-4863-1443-B11F-1D584DB2241B}"/>
              </a:ext>
            </a:extLst>
          </p:cNvPr>
          <p:cNvSpPr>
            <a:spLocks noGrp="1"/>
          </p:cNvSpPr>
          <p:nvPr>
            <p:ph type="title"/>
          </p:nvPr>
        </p:nvSpPr>
        <p:spPr>
          <a:xfrm>
            <a:off x="583223" y="436242"/>
            <a:ext cx="11075377" cy="1325563"/>
          </a:xfrm>
          <a:prstGeom prst="rect">
            <a:avLst/>
          </a:prstGeom>
        </p:spPr>
        <p:txBody>
          <a:bodyPr vert="horz" lIns="91440" tIns="45720" rIns="91440" bIns="4572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230890686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39" r:id="rId9"/>
    <p:sldLayoutId id="2147483840" r:id="rId10"/>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pos="144">
          <p15:clr>
            <a:srgbClr val="F26B43"/>
          </p15:clr>
        </p15:guide>
        <p15:guide id="3" orient="horz" pos="1104">
          <p15:clr>
            <a:srgbClr val="F26B43"/>
          </p15:clr>
        </p15:guide>
        <p15:guide id="4" pos="7344" userDrawn="1">
          <p15:clr>
            <a:srgbClr val="F26B43"/>
          </p15:clr>
        </p15:guide>
        <p15:guide id="5" orient="horz" pos="4008">
          <p15:clr>
            <a:srgbClr val="F26B43"/>
          </p15:clr>
        </p15:guide>
        <p15:guide id="6" pos="360">
          <p15:clr>
            <a:srgbClr val="F26B43"/>
          </p15:clr>
        </p15:guide>
        <p15:guide id="7" pos="753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2" Type="http://schemas.openxmlformats.org/officeDocument/2006/relationships/hyperlink" Target="https://www.gsa.gov/travel/plan-book/transportation-airfare-pov-etc/privately-owned-vehicle-pov-mileage-reimbursement-rates?gsaredirect=portalcontent100715" TargetMode="Externa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2" Type="http://schemas.openxmlformats.org/officeDocument/2006/relationships/hyperlink" Target="https://wou.edu/business/services/accounts-payable-direct-deposit/" TargetMode="External"/><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0.xml.rels><?xml version="1.0" encoding="UTF-8" standalone="yes"?>
<Relationships xmlns="http://schemas.openxmlformats.org/package/2006/relationships"><Relationship Id="rId3" Type="http://schemas.openxmlformats.org/officeDocument/2006/relationships/hyperlink" Target="https://wou.edu/policycouncil/files/2016/01/Student_Travel_Policy.pdf" TargetMode="External"/><Relationship Id="rId2" Type="http://schemas.openxmlformats.org/officeDocument/2006/relationships/hyperlink" Target="https://wou.edu/student/files/2019/03/Student-Travel-Request-Form.pdf" TargetMode="Externa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2" Type="http://schemas.openxmlformats.org/officeDocument/2006/relationships/hyperlink" Target="file:///\\homeb.wou.edu\brophyh\brophyh\Travel%20Policy%20Revisions\%20https:\wou.edu\business\files\2015\10\ProcurementCardMissingReceiptForm.doc" TargetMode="Externa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2" Type="http://schemas.openxmlformats.org/officeDocument/2006/relationships/hyperlink" Target="https://wou.edu/student/files/2019/03/Student-Travel-Request-Form.pdf" TargetMode="External"/><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7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3" Type="http://schemas.openxmlformats.org/officeDocument/2006/relationships/hyperlink" Target="https://wou.edu/safety/files/2017/08/Private-Auto-Certificate-of-Insurance-fillable.pdf" TargetMode="External"/><Relationship Id="rId2" Type="http://schemas.openxmlformats.org/officeDocument/2006/relationships/hyperlink" Target="https://wou.edu/safety/files/2020/06/Driver-Authorization-Form-Fillable.pdf" TargetMode="External"/><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3" Type="http://schemas.openxmlformats.org/officeDocument/2006/relationships/hyperlink" Target="https://wou.edu/business/services/accounts-payable-direct-deposit/" TargetMode="External"/><Relationship Id="rId2" Type="http://schemas.openxmlformats.org/officeDocument/2006/relationships/hyperlink" Target="https://wou.edu/business/services-2/travel/" TargetMode="Externa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A4367C-17D8-8A4C-83E7-4ABD903C9F42}"/>
              </a:ext>
            </a:extLst>
          </p:cNvPr>
          <p:cNvSpPr>
            <a:spLocks noGrp="1"/>
          </p:cNvSpPr>
          <p:nvPr>
            <p:ph type="title"/>
          </p:nvPr>
        </p:nvSpPr>
        <p:spPr>
          <a:xfrm>
            <a:off x="551139" y="2030768"/>
            <a:ext cx="11150943" cy="1198605"/>
          </a:xfrm>
        </p:spPr>
        <p:txBody>
          <a:bodyPr>
            <a:normAutofit fontScale="90000"/>
          </a:bodyPr>
          <a:lstStyle/>
          <a:p>
            <a:pPr algn="ctr"/>
            <a:br>
              <a:rPr lang="en-US" dirty="0"/>
            </a:br>
            <a:endParaRPr lang="en-US" dirty="0"/>
          </a:p>
        </p:txBody>
      </p:sp>
      <p:sp>
        <p:nvSpPr>
          <p:cNvPr id="4" name="Content Placeholder 3">
            <a:extLst>
              <a:ext uri="{FF2B5EF4-FFF2-40B4-BE49-F238E27FC236}">
                <a16:creationId xmlns:a16="http://schemas.microsoft.com/office/drawing/2014/main" id="{9255FC91-B6FE-654B-8EBC-9FE46CD86016}"/>
              </a:ext>
            </a:extLst>
          </p:cNvPr>
          <p:cNvSpPr>
            <a:spLocks noGrp="1"/>
          </p:cNvSpPr>
          <p:nvPr>
            <p:ph idx="1"/>
          </p:nvPr>
        </p:nvSpPr>
        <p:spPr>
          <a:xfrm>
            <a:off x="1484416" y="4070683"/>
            <a:ext cx="8233558" cy="1835311"/>
          </a:xfrm>
        </p:spPr>
        <p:txBody>
          <a:bodyPr>
            <a:normAutofit/>
          </a:bodyPr>
          <a:lstStyle/>
          <a:p>
            <a:pPr marL="0" indent="0" algn="ctr">
              <a:spcBef>
                <a:spcPts val="0"/>
              </a:spcBef>
              <a:spcAft>
                <a:spcPts val="600"/>
              </a:spcAft>
              <a:buNone/>
              <a:tabLst>
                <a:tab pos="457200" algn="l"/>
              </a:tabLst>
            </a:pPr>
            <a:r>
              <a:rPr lang="en-US" sz="4000" dirty="0">
                <a:solidFill>
                  <a:schemeClr val="tx1"/>
                </a:solidFill>
                <a:latin typeface="Arial" panose="020B0604020202020204" pitchFamily="34" charset="0"/>
                <a:cs typeface="Arial" panose="020B0604020202020204" pitchFamily="34" charset="0"/>
              </a:rPr>
              <a:t>Overview of policy, process, changes and forms.</a:t>
            </a:r>
          </a:p>
          <a:p>
            <a:endParaRPr lang="en-US" dirty="0"/>
          </a:p>
        </p:txBody>
      </p:sp>
      <p:pic>
        <p:nvPicPr>
          <p:cNvPr id="2" name="Picture 1" descr="A picture containing text&#10;&#10;Description automatically generated">
            <a:extLst>
              <a:ext uri="{FF2B5EF4-FFF2-40B4-BE49-F238E27FC236}">
                <a16:creationId xmlns:a16="http://schemas.microsoft.com/office/drawing/2014/main" id="{500464C5-7891-1432-BC3E-05EA8EC5F0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7860" y="518257"/>
            <a:ext cx="5162740" cy="1371600"/>
          </a:xfrm>
          <a:prstGeom prst="rect">
            <a:avLst/>
          </a:prstGeom>
          <a:noFill/>
          <a:ln>
            <a:noFill/>
          </a:ln>
        </p:spPr>
      </p:pic>
      <p:sp>
        <p:nvSpPr>
          <p:cNvPr id="5" name="Title 1">
            <a:extLst>
              <a:ext uri="{FF2B5EF4-FFF2-40B4-BE49-F238E27FC236}">
                <a16:creationId xmlns:a16="http://schemas.microsoft.com/office/drawing/2014/main" id="{B98A18D2-FE60-DF56-ABCF-AD886D95C49E}"/>
              </a:ext>
            </a:extLst>
          </p:cNvPr>
          <p:cNvSpPr txBox="1">
            <a:spLocks/>
          </p:cNvSpPr>
          <p:nvPr/>
        </p:nvSpPr>
        <p:spPr>
          <a:xfrm>
            <a:off x="1524000" y="276550"/>
            <a:ext cx="9144000" cy="26554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b="1" dirty="0">
                <a:solidFill>
                  <a:schemeClr val="accent1"/>
                </a:solidFill>
                <a:latin typeface="Arial" panose="020B0604020202020204" pitchFamily="34" charset="0"/>
                <a:cs typeface="Arial" panose="020B0604020202020204" pitchFamily="34" charset="0"/>
              </a:rPr>
              <a:t>Travel Policy Guidelines </a:t>
            </a:r>
          </a:p>
        </p:txBody>
      </p:sp>
    </p:spTree>
    <p:extLst>
      <p:ext uri="{BB962C8B-B14F-4D97-AF65-F5344CB8AC3E}">
        <p14:creationId xmlns:p14="http://schemas.microsoft.com/office/powerpoint/2010/main" val="2873960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14865-604C-B30F-D5F1-82010087460E}"/>
              </a:ext>
            </a:extLst>
          </p:cNvPr>
          <p:cNvSpPr>
            <a:spLocks noGrp="1"/>
          </p:cNvSpPr>
          <p:nvPr>
            <p:ph type="title"/>
          </p:nvPr>
        </p:nvSpPr>
        <p:spPr/>
        <p:txBody>
          <a:bodyPr>
            <a:normAutofit fontScale="90000"/>
          </a:bodyPr>
          <a:lstStyle/>
          <a:p>
            <a:pPr algn="ctr"/>
            <a:r>
              <a:rPr lang="en-US" dirty="0">
                <a:solidFill>
                  <a:srgbClr val="FF0000"/>
                </a:solidFill>
              </a:rPr>
              <a:t>Private Owner Vehicle (POV) vs. Rental Car Use (FRMDRCCD)</a:t>
            </a:r>
            <a:endParaRPr lang="en-US" dirty="0"/>
          </a:p>
        </p:txBody>
      </p:sp>
      <p:sp>
        <p:nvSpPr>
          <p:cNvPr id="3" name="Text Placeholder 2">
            <a:extLst>
              <a:ext uri="{FF2B5EF4-FFF2-40B4-BE49-F238E27FC236}">
                <a16:creationId xmlns:a16="http://schemas.microsoft.com/office/drawing/2014/main" id="{BB1ADAED-07AA-E864-3D42-0EC97954EE56}"/>
              </a:ext>
            </a:extLst>
          </p:cNvPr>
          <p:cNvSpPr>
            <a:spLocks noGrp="1"/>
          </p:cNvSpPr>
          <p:nvPr>
            <p:ph type="body" idx="1"/>
          </p:nvPr>
        </p:nvSpPr>
        <p:spPr>
          <a:xfrm>
            <a:off x="757546" y="2018112"/>
            <a:ext cx="10515600" cy="3759601"/>
          </a:xfrm>
        </p:spPr>
        <p:txBody>
          <a:bodyPr>
            <a:normAutofit/>
          </a:bodyPr>
          <a:lstStyle/>
          <a:p>
            <a:r>
              <a:rPr lang="en-US" sz="1600" dirty="0"/>
              <a:t>Key Points:</a:t>
            </a:r>
          </a:p>
          <a:p>
            <a:pPr marL="742950" lvl="1" indent="-285750">
              <a:buFont typeface="Arial" panose="020B0604020202020204" pitchFamily="34" charset="0"/>
              <a:buChar char="•"/>
            </a:pPr>
            <a:r>
              <a:rPr lang="en-US" sz="1600" dirty="0">
                <a:solidFill>
                  <a:schemeClr val="tx1"/>
                </a:solidFill>
                <a:latin typeface="+mn-lt"/>
              </a:rPr>
              <a:t>Mileage reimbursement rates follow the state adopted two-tiered schedule based on the General 	Services Administration (GSA) </a:t>
            </a:r>
            <a:r>
              <a:rPr lang="en-US" sz="1600" dirty="0">
                <a:solidFill>
                  <a:schemeClr val="tx1"/>
                </a:solidFill>
                <a:latin typeface="+mn-lt"/>
                <a:hlinkClick r:id="rId2">
                  <a:extLst>
                    <a:ext uri="{A12FA001-AC4F-418D-AE19-62706E023703}">
                      <ahyp:hlinkClr xmlns:ahyp="http://schemas.microsoft.com/office/drawing/2018/hyperlinkcolor" val="tx"/>
                    </a:ext>
                  </a:extLst>
                </a:hlinkClick>
              </a:rPr>
              <a:t>rates</a:t>
            </a:r>
            <a:r>
              <a:rPr lang="en-US" sz="1600" dirty="0">
                <a:solidFill>
                  <a:schemeClr val="tx1"/>
                </a:solidFill>
                <a:latin typeface="+mn-lt"/>
              </a:rPr>
              <a:t>.</a:t>
            </a:r>
          </a:p>
          <a:p>
            <a:pPr lvl="1"/>
            <a:endParaRPr lang="en-US" sz="1600" dirty="0">
              <a:solidFill>
                <a:schemeClr val="tx1"/>
              </a:solidFill>
              <a:latin typeface="+mn-lt"/>
            </a:endParaRPr>
          </a:p>
          <a:p>
            <a:pPr marL="742950" lvl="1" indent="-285750">
              <a:buFont typeface="Arial" panose="020B0604020202020204" pitchFamily="34" charset="0"/>
              <a:buChar char="•"/>
            </a:pPr>
            <a:r>
              <a:rPr lang="en-US" sz="1600" dirty="0">
                <a:solidFill>
                  <a:schemeClr val="tx1"/>
                </a:solidFill>
                <a:latin typeface="+mn-lt"/>
              </a:rPr>
              <a:t>Prior to traveling, access the FRMDRCCD (add link) to determine the either to use POV or rental car by entering the number of travel days and total mileage if non-local travel.  Driving to PDX?  FRMDRCCD not necessary.</a:t>
            </a:r>
          </a:p>
          <a:p>
            <a:pPr lvl="1"/>
            <a:endParaRPr lang="en-US" sz="1600" dirty="0">
              <a:solidFill>
                <a:schemeClr val="tx1"/>
              </a:solidFill>
              <a:latin typeface="+mn-lt"/>
            </a:endParaRPr>
          </a:p>
          <a:p>
            <a:pPr marL="742950" lvl="1" indent="-285750">
              <a:buFont typeface="Arial" panose="020B0604020202020204" pitchFamily="34" charset="0"/>
              <a:buChar char="•"/>
            </a:pPr>
            <a:r>
              <a:rPr lang="en-US" sz="1600" dirty="0">
                <a:solidFill>
                  <a:schemeClr val="tx1"/>
                </a:solidFill>
                <a:latin typeface="+mn-lt"/>
              </a:rPr>
              <a:t>Mileage calculation includes travel to Salem car rental company.</a:t>
            </a:r>
          </a:p>
          <a:p>
            <a:pPr lvl="1"/>
            <a:endParaRPr lang="en-US" sz="1600" dirty="0">
              <a:solidFill>
                <a:schemeClr val="tx1"/>
              </a:solidFill>
              <a:latin typeface="+mn-lt"/>
            </a:endParaRPr>
          </a:p>
          <a:p>
            <a:pPr marL="742950" lvl="1" indent="-285750">
              <a:buFont typeface="Arial" panose="020B0604020202020204" pitchFamily="34" charset="0"/>
              <a:buChar char="•"/>
            </a:pPr>
            <a:r>
              <a:rPr lang="en-US" sz="1600" dirty="0">
                <a:solidFill>
                  <a:schemeClr val="tx1"/>
                </a:solidFill>
                <a:latin typeface="+mn-lt"/>
              </a:rPr>
              <a:t>If you choose to drive your vehicle when a rental vehicle is more economical, and your Budget Authority approves, you will be reimbursed at .22/mile. </a:t>
            </a:r>
          </a:p>
          <a:p>
            <a:pPr lvl="1"/>
            <a:endParaRPr lang="en-US" sz="1600" dirty="0">
              <a:solidFill>
                <a:schemeClr val="tx1"/>
              </a:solidFill>
              <a:latin typeface="+mn-lt"/>
            </a:endParaRPr>
          </a:p>
          <a:p>
            <a:pPr marL="742950" lvl="1" indent="-285750">
              <a:buFont typeface="Arial" panose="020B0604020202020204" pitchFamily="34" charset="0"/>
              <a:buChar char="•"/>
            </a:pPr>
            <a:r>
              <a:rPr lang="en-US" sz="1600" dirty="0">
                <a:solidFill>
                  <a:schemeClr val="tx1"/>
                </a:solidFill>
                <a:latin typeface="+mn-lt"/>
              </a:rPr>
              <a:t>	Refer to the travel policy for details. </a:t>
            </a:r>
          </a:p>
          <a:p>
            <a:endParaRPr lang="en-US" dirty="0"/>
          </a:p>
        </p:txBody>
      </p:sp>
    </p:spTree>
    <p:extLst>
      <p:ext uri="{BB962C8B-B14F-4D97-AF65-F5344CB8AC3E}">
        <p14:creationId xmlns:p14="http://schemas.microsoft.com/office/powerpoint/2010/main" val="1342644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2A5A-C4DA-6D4D-BB52-A4AD6636CEF1}"/>
              </a:ext>
            </a:extLst>
          </p:cNvPr>
          <p:cNvSpPr>
            <a:spLocks noGrp="1"/>
          </p:cNvSpPr>
          <p:nvPr>
            <p:ph type="title"/>
          </p:nvPr>
        </p:nvSpPr>
        <p:spPr/>
        <p:txBody>
          <a:bodyPr>
            <a:normAutofit/>
          </a:bodyPr>
          <a:lstStyle/>
          <a:p>
            <a:pPr algn="ctr"/>
            <a:r>
              <a:rPr lang="en-US" dirty="0">
                <a:solidFill>
                  <a:schemeClr val="accent1"/>
                </a:solidFill>
              </a:rPr>
              <a:t>Travel Reimbursement Form (TRF)</a:t>
            </a:r>
          </a:p>
        </p:txBody>
      </p:sp>
      <p:sp>
        <p:nvSpPr>
          <p:cNvPr id="4" name="Content Placeholder 3">
            <a:extLst>
              <a:ext uri="{FF2B5EF4-FFF2-40B4-BE49-F238E27FC236}">
                <a16:creationId xmlns:a16="http://schemas.microsoft.com/office/drawing/2014/main" id="{E7F7DDC8-C7AE-B2AC-38BE-69CFDD1A2296}"/>
              </a:ext>
            </a:extLst>
          </p:cNvPr>
          <p:cNvSpPr>
            <a:spLocks noGrp="1"/>
          </p:cNvSpPr>
          <p:nvPr>
            <p:ph idx="1"/>
          </p:nvPr>
        </p:nvSpPr>
        <p:spPr>
          <a:xfrm>
            <a:off x="583223" y="2181126"/>
            <a:ext cx="11075377" cy="3534864"/>
          </a:xfrm>
        </p:spPr>
        <p:txBody>
          <a:bodyPr>
            <a:noAutofit/>
          </a:bodyPr>
          <a:lstStyle/>
          <a:p>
            <a:pPr marL="0" indent="0">
              <a:lnSpc>
                <a:spcPct val="100000"/>
              </a:lnSpc>
              <a:buNone/>
            </a:pPr>
            <a:r>
              <a:rPr lang="en-US" sz="1100" dirty="0"/>
              <a:t>The TRF is divided into four (4) sections and available on the Accounting and Business Office website.</a:t>
            </a:r>
          </a:p>
          <a:p>
            <a:pPr marL="0" indent="0">
              <a:lnSpc>
                <a:spcPct val="100000"/>
              </a:lnSpc>
              <a:buNone/>
            </a:pPr>
            <a:r>
              <a:rPr lang="en-US" sz="1100" b="1" dirty="0"/>
              <a:t>     Mileage</a:t>
            </a:r>
            <a:r>
              <a:rPr lang="en-US" sz="1100" dirty="0"/>
              <a:t> – The </a:t>
            </a:r>
            <a:r>
              <a:rPr lang="en-US" sz="1100" dirty="0">
                <a:effectLst/>
                <a:ea typeface="Calibri" panose="020F0502020204030204" pitchFamily="34" charset="0"/>
              </a:rPr>
              <a:t>IRS requires mileage reimbursement to be the lower of the distance from the travelers’ workstation OR home to the non-campus work destination.  </a:t>
            </a:r>
          </a:p>
          <a:p>
            <a:pPr marL="0" indent="0">
              <a:lnSpc>
                <a:spcPct val="100000"/>
              </a:lnSpc>
              <a:buNone/>
            </a:pPr>
            <a:r>
              <a:rPr lang="en-US" sz="1100" dirty="0">
                <a:effectLst/>
                <a:ea typeface="Calibri" panose="020F0502020204030204" pitchFamily="34" charset="0"/>
              </a:rPr>
              <a:t>FRMDRCCD and documentation such as MapQuest or Google Maps must accompany reimbursement claim. </a:t>
            </a:r>
          </a:p>
          <a:p>
            <a:pPr marL="0" indent="0">
              <a:lnSpc>
                <a:spcPct val="100000"/>
              </a:lnSpc>
              <a:buNone/>
            </a:pPr>
            <a:r>
              <a:rPr lang="en-US" sz="1100" b="1" dirty="0"/>
              <a:t>     P-Card/Direct Bill Detail</a:t>
            </a:r>
            <a:r>
              <a:rPr lang="en-US" sz="1100" dirty="0"/>
              <a:t> – List </a:t>
            </a:r>
            <a:r>
              <a:rPr lang="en-US" sz="1100" i="1" u="sng" dirty="0"/>
              <a:t>ALL</a:t>
            </a:r>
            <a:r>
              <a:rPr lang="en-US" sz="1100" dirty="0"/>
              <a:t> expenses put on P-Card and direct bill invoices.  All items listed must have a receipt with the totaling the amount listed.</a:t>
            </a:r>
          </a:p>
          <a:p>
            <a:pPr marL="0" indent="0">
              <a:lnSpc>
                <a:spcPct val="100000"/>
              </a:lnSpc>
              <a:buNone/>
            </a:pPr>
            <a:r>
              <a:rPr lang="en-US" sz="1100" b="1" dirty="0"/>
              <a:t>     Cash/Personal Credit Card Detail</a:t>
            </a:r>
            <a:r>
              <a:rPr lang="en-US" sz="1100" dirty="0"/>
              <a:t> – List </a:t>
            </a:r>
            <a:r>
              <a:rPr lang="en-US" sz="1100" i="1" u="sng" dirty="0"/>
              <a:t>ALL</a:t>
            </a:r>
            <a:r>
              <a:rPr lang="en-US" sz="1100" dirty="0"/>
              <a:t> expenses paid by cash OR on your personal credit/debit card.  All items listed must have a receipt with the totaling the amount listed EXCEPT for commercial ground transportation charges $25 or less.</a:t>
            </a:r>
          </a:p>
          <a:p>
            <a:pPr marL="0" indent="0">
              <a:lnSpc>
                <a:spcPct val="100000"/>
              </a:lnSpc>
              <a:buNone/>
            </a:pPr>
            <a:r>
              <a:rPr lang="en-US" sz="1100" b="1" dirty="0"/>
              <a:t>     Summary</a:t>
            </a:r>
            <a:r>
              <a:rPr lang="en-US" sz="1100" dirty="0"/>
              <a:t> – The totals from the three (3) sections above will auto-populate into the summary.  The following must be completed by the traveler prior to submitting the TRF:</a:t>
            </a:r>
          </a:p>
          <a:p>
            <a:pPr marL="0" indent="0">
              <a:lnSpc>
                <a:spcPct val="100000"/>
              </a:lnSpc>
              <a:buNone/>
            </a:pPr>
            <a:r>
              <a:rPr lang="en-US" sz="1100" dirty="0"/>
              <a:t>	</a:t>
            </a:r>
            <a:r>
              <a:rPr lang="en-US" sz="1100" b="1" dirty="0"/>
              <a:t>Section A</a:t>
            </a:r>
            <a:r>
              <a:rPr lang="en-US" sz="1100" dirty="0"/>
              <a:t>: Your name, your personal address (NOT WOU), your V number, destination, purpose of travel, department, and Index.  </a:t>
            </a:r>
          </a:p>
          <a:p>
            <a:pPr marL="0" indent="0">
              <a:lnSpc>
                <a:spcPct val="100000"/>
              </a:lnSpc>
              <a:buNone/>
            </a:pPr>
            <a:r>
              <a:rPr lang="en-US" sz="1100" dirty="0"/>
              <a:t>	</a:t>
            </a:r>
            <a:r>
              <a:rPr lang="en-US" sz="1100" b="1" dirty="0"/>
              <a:t>Section B</a:t>
            </a:r>
            <a:r>
              <a:rPr lang="en-US" sz="1100" dirty="0"/>
              <a:t>: This auto-populates.</a:t>
            </a:r>
          </a:p>
          <a:p>
            <a:pPr marL="0" indent="0">
              <a:lnSpc>
                <a:spcPct val="100000"/>
              </a:lnSpc>
              <a:buNone/>
            </a:pPr>
            <a:r>
              <a:rPr lang="en-US" sz="1100" dirty="0"/>
              <a:t>	</a:t>
            </a:r>
            <a:r>
              <a:rPr lang="en-US" sz="1100" b="1" dirty="0"/>
              <a:t>Section C/D</a:t>
            </a:r>
            <a:r>
              <a:rPr lang="en-US" sz="1100" dirty="0"/>
              <a:t>: This auto-populates and calculates total reimbursement due to you – input name of person completing form.  </a:t>
            </a:r>
          </a:p>
          <a:p>
            <a:pPr marL="0" indent="0">
              <a:lnSpc>
                <a:spcPct val="100000"/>
              </a:lnSpc>
              <a:buNone/>
            </a:pPr>
            <a:r>
              <a:rPr lang="en-US" sz="1100" dirty="0"/>
              <a:t>	</a:t>
            </a:r>
            <a:r>
              <a:rPr lang="en-US" sz="1100" b="1" dirty="0"/>
              <a:t>Section E</a:t>
            </a:r>
            <a:r>
              <a:rPr lang="en-US" sz="1100" dirty="0"/>
              <a:t>: Enter your department Index, sign and date as Claimant, Director/Division Chair/President </a:t>
            </a:r>
            <a:r>
              <a:rPr lang="en-US" sz="1100" i="1" u="sng" dirty="0"/>
              <a:t>must PRINT, Sign, and Date</a:t>
            </a:r>
            <a:r>
              <a:rPr lang="en-US" sz="1100" dirty="0"/>
              <a:t>.</a:t>
            </a:r>
          </a:p>
          <a:p>
            <a:pPr marL="0" indent="0" algn="ctr">
              <a:lnSpc>
                <a:spcPct val="100000"/>
              </a:lnSpc>
              <a:buNone/>
            </a:pPr>
            <a:r>
              <a:rPr lang="en-US" sz="1100" b="1" dirty="0"/>
              <a:t>     </a:t>
            </a:r>
            <a:r>
              <a:rPr lang="en-US" sz="1100" b="1" i="1" dirty="0"/>
              <a:t>All TRF’s must include a copy of the Advance Per Diem invoice in order to receive reimbursement.</a:t>
            </a:r>
            <a:r>
              <a:rPr lang="en-US" sz="1100" dirty="0"/>
              <a:t>	</a:t>
            </a:r>
          </a:p>
        </p:txBody>
      </p:sp>
    </p:spTree>
    <p:extLst>
      <p:ext uri="{BB962C8B-B14F-4D97-AF65-F5344CB8AC3E}">
        <p14:creationId xmlns:p14="http://schemas.microsoft.com/office/powerpoint/2010/main" val="3542261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2A5A-C4DA-6D4D-BB52-A4AD6636CEF1}"/>
              </a:ext>
            </a:extLst>
          </p:cNvPr>
          <p:cNvSpPr>
            <a:spLocks noGrp="1"/>
          </p:cNvSpPr>
          <p:nvPr>
            <p:ph type="title"/>
          </p:nvPr>
        </p:nvSpPr>
        <p:spPr>
          <a:xfrm>
            <a:off x="583223" y="553994"/>
            <a:ext cx="11150943" cy="1955658"/>
          </a:xfrm>
        </p:spPr>
        <p:txBody>
          <a:bodyPr>
            <a:noAutofit/>
          </a:bodyPr>
          <a:lstStyle/>
          <a:p>
            <a:pPr algn="ctr"/>
            <a:br>
              <a:rPr lang="en-US" b="1" dirty="0">
                <a:solidFill>
                  <a:schemeClr val="accent1"/>
                </a:solidFill>
              </a:rPr>
            </a:br>
            <a:br>
              <a:rPr lang="en-US" b="1" dirty="0">
                <a:solidFill>
                  <a:schemeClr val="accent1"/>
                </a:solidFill>
              </a:rPr>
            </a:br>
            <a:r>
              <a:rPr lang="en-US" b="1" dirty="0">
                <a:solidFill>
                  <a:schemeClr val="accent1"/>
                </a:solidFill>
              </a:rPr>
              <a:t>Why is My Reimbursement Taking so Long?</a:t>
            </a:r>
            <a:br>
              <a:rPr lang="en-US" dirty="0"/>
            </a:br>
            <a:endParaRPr lang="en-US" dirty="0"/>
          </a:p>
        </p:txBody>
      </p:sp>
      <p:sp>
        <p:nvSpPr>
          <p:cNvPr id="4" name="Content Placeholder 3">
            <a:extLst>
              <a:ext uri="{FF2B5EF4-FFF2-40B4-BE49-F238E27FC236}">
                <a16:creationId xmlns:a16="http://schemas.microsoft.com/office/drawing/2014/main" id="{313B9B70-E9D2-B072-6B1F-4E6413B477D5}"/>
              </a:ext>
            </a:extLst>
          </p:cNvPr>
          <p:cNvSpPr>
            <a:spLocks noGrp="1"/>
          </p:cNvSpPr>
          <p:nvPr>
            <p:ph idx="1"/>
          </p:nvPr>
        </p:nvSpPr>
        <p:spPr>
          <a:xfrm>
            <a:off x="583223" y="2323604"/>
            <a:ext cx="11075377" cy="3376552"/>
          </a:xfrm>
        </p:spPr>
        <p:txBody>
          <a:bodyPr>
            <a:normAutofit/>
          </a:bodyPr>
          <a:lstStyle/>
          <a:p>
            <a:pPr marL="0" indent="0">
              <a:buNone/>
            </a:pPr>
            <a:r>
              <a:rPr lang="en-US" sz="2400" dirty="0"/>
              <a:t>Items that cause a delay in reimbursement:</a:t>
            </a:r>
          </a:p>
          <a:p>
            <a:pPr marL="0" indent="0">
              <a:buNone/>
            </a:pPr>
            <a:r>
              <a:rPr lang="en-US" sz="2400" dirty="0"/>
              <a:t>	1) The traveler owes the university funds (over per diem)</a:t>
            </a:r>
          </a:p>
          <a:p>
            <a:pPr marL="0" indent="0">
              <a:buNone/>
            </a:pPr>
            <a:r>
              <a:rPr lang="en-US" sz="2400" dirty="0"/>
              <a:t>	2) Map/FRMDRCCD are missing</a:t>
            </a:r>
          </a:p>
          <a:p>
            <a:pPr marL="0" indent="0">
              <a:buNone/>
            </a:pPr>
            <a:r>
              <a:rPr lang="en-US" sz="2400" dirty="0"/>
              <a:t>	3) Receipts are missing</a:t>
            </a:r>
          </a:p>
          <a:p>
            <a:pPr marL="0" indent="0">
              <a:buNone/>
            </a:pPr>
            <a:r>
              <a:rPr lang="en-US" sz="2400" dirty="0"/>
              <a:t>	4) WOU address used instead of home address</a:t>
            </a:r>
          </a:p>
          <a:p>
            <a:pPr marL="0" indent="0">
              <a:buNone/>
            </a:pPr>
            <a:r>
              <a:rPr lang="en-US" sz="2400" dirty="0"/>
              <a:t>	5) Traveler did not SIGN and/or date </a:t>
            </a:r>
          </a:p>
          <a:p>
            <a:pPr marL="0" indent="0">
              <a:buNone/>
            </a:pPr>
            <a:r>
              <a:rPr lang="en-US" sz="2400" dirty="0"/>
              <a:t>	6) Director/Division Chair/President did not PRINT, SIGN, and/or date</a:t>
            </a:r>
          </a:p>
        </p:txBody>
      </p:sp>
    </p:spTree>
    <p:extLst>
      <p:ext uri="{BB962C8B-B14F-4D97-AF65-F5344CB8AC3E}">
        <p14:creationId xmlns:p14="http://schemas.microsoft.com/office/powerpoint/2010/main" val="3190621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2A5A-C4DA-6D4D-BB52-A4AD6636CEF1}"/>
              </a:ext>
            </a:extLst>
          </p:cNvPr>
          <p:cNvSpPr>
            <a:spLocks noGrp="1"/>
          </p:cNvSpPr>
          <p:nvPr>
            <p:ph type="title"/>
          </p:nvPr>
        </p:nvSpPr>
        <p:spPr>
          <a:xfrm>
            <a:off x="583223" y="553994"/>
            <a:ext cx="11150943" cy="1955658"/>
          </a:xfrm>
        </p:spPr>
        <p:txBody>
          <a:bodyPr>
            <a:noAutofit/>
          </a:bodyPr>
          <a:lstStyle/>
          <a:p>
            <a:pPr algn="ctr"/>
            <a:br>
              <a:rPr lang="en-US" b="1" dirty="0">
                <a:solidFill>
                  <a:schemeClr val="accent1"/>
                </a:solidFill>
              </a:rPr>
            </a:br>
            <a:br>
              <a:rPr lang="en-US" b="1" dirty="0">
                <a:solidFill>
                  <a:schemeClr val="accent1"/>
                </a:solidFill>
              </a:rPr>
            </a:br>
            <a:r>
              <a:rPr lang="en-US" b="1" dirty="0">
                <a:solidFill>
                  <a:schemeClr val="accent1"/>
                </a:solidFill>
              </a:rPr>
              <a:t>Example of a TRF with Issues</a:t>
            </a:r>
            <a:br>
              <a:rPr lang="en-US" dirty="0"/>
            </a:br>
            <a:endParaRPr lang="en-US" dirty="0"/>
          </a:p>
        </p:txBody>
      </p:sp>
      <p:sp>
        <p:nvSpPr>
          <p:cNvPr id="4" name="Content Placeholder 3">
            <a:extLst>
              <a:ext uri="{FF2B5EF4-FFF2-40B4-BE49-F238E27FC236}">
                <a16:creationId xmlns:a16="http://schemas.microsoft.com/office/drawing/2014/main" id="{313B9B70-E9D2-B072-6B1F-4E6413B477D5}"/>
              </a:ext>
            </a:extLst>
          </p:cNvPr>
          <p:cNvSpPr>
            <a:spLocks noGrp="1"/>
          </p:cNvSpPr>
          <p:nvPr>
            <p:ph idx="1"/>
          </p:nvPr>
        </p:nvSpPr>
        <p:spPr>
          <a:xfrm>
            <a:off x="583223" y="2323604"/>
            <a:ext cx="11075377" cy="3376552"/>
          </a:xfrm>
        </p:spPr>
        <p:txBody>
          <a:bodyPr>
            <a:noAutofit/>
          </a:bodyPr>
          <a:lstStyle/>
          <a:p>
            <a:pPr marL="0" indent="0">
              <a:buNone/>
            </a:pPr>
            <a:r>
              <a:rPr lang="en-US" sz="1600" dirty="0">
                <a:solidFill>
                  <a:schemeClr val="tx1"/>
                </a:solidFill>
              </a:rPr>
              <a:t>Items that required TRF to be redone:</a:t>
            </a:r>
          </a:p>
          <a:p>
            <a:pPr marL="0" indent="0">
              <a:buNone/>
            </a:pPr>
            <a:r>
              <a:rPr lang="en-US" sz="1600" dirty="0">
                <a:solidFill>
                  <a:schemeClr val="tx1"/>
                </a:solidFill>
              </a:rPr>
              <a:t>	1) The traveler didn’t identify if they were an employee or student.</a:t>
            </a:r>
          </a:p>
          <a:p>
            <a:pPr marL="0" indent="0">
              <a:buNone/>
            </a:pPr>
            <a:r>
              <a:rPr lang="en-US" sz="1600" dirty="0">
                <a:solidFill>
                  <a:schemeClr val="tx1"/>
                </a:solidFill>
              </a:rPr>
              <a:t>	2) A discrepancy between travel dates of event and those listed on the TRF - Policy allows for 1 day prior and 	1 day post for travel time.</a:t>
            </a:r>
          </a:p>
          <a:p>
            <a:pPr marL="0" indent="0">
              <a:buNone/>
            </a:pPr>
            <a:r>
              <a:rPr lang="en-US" sz="1600" dirty="0">
                <a:solidFill>
                  <a:schemeClr val="tx1"/>
                </a:solidFill>
              </a:rPr>
              <a:t>	3) No documentation on flight vs. driving cost comparison – sometimes driving makes more sense.</a:t>
            </a:r>
          </a:p>
          <a:p>
            <a:pPr marL="0" indent="0">
              <a:buNone/>
            </a:pPr>
            <a:r>
              <a:rPr lang="en-US" sz="1600" dirty="0">
                <a:solidFill>
                  <a:schemeClr val="tx1"/>
                </a:solidFill>
              </a:rPr>
              <a:t>	4) Unclear whether employee drove straight to destination or stopped along the way – this impacts per diem 	amount depending on destination.</a:t>
            </a:r>
          </a:p>
          <a:p>
            <a:pPr marL="0" indent="0">
              <a:buNone/>
            </a:pPr>
            <a:r>
              <a:rPr lang="en-US" sz="1600" dirty="0">
                <a:solidFill>
                  <a:schemeClr val="tx1"/>
                </a:solidFill>
              </a:rPr>
              <a:t>	5) Maps were missing–IRS requires the shortest distance–and reimburses per mile only.</a:t>
            </a:r>
          </a:p>
          <a:p>
            <a:pPr marL="0" indent="0">
              <a:buNone/>
            </a:pPr>
            <a:r>
              <a:rPr lang="en-US" sz="1600" dirty="0">
                <a:solidFill>
                  <a:schemeClr val="tx1"/>
                </a:solidFill>
              </a:rPr>
              <a:t>	6) The name of individual preparing the form was missing. </a:t>
            </a:r>
          </a:p>
          <a:p>
            <a:pPr marL="0" indent="0">
              <a:buNone/>
            </a:pPr>
            <a:r>
              <a:rPr lang="en-US" sz="1600" dirty="0">
                <a:solidFill>
                  <a:schemeClr val="tx1"/>
                </a:solidFill>
              </a:rPr>
              <a:t>	7) Personal days were included in per diem request.</a:t>
            </a:r>
          </a:p>
        </p:txBody>
      </p:sp>
    </p:spTree>
    <p:extLst>
      <p:ext uri="{BB962C8B-B14F-4D97-AF65-F5344CB8AC3E}">
        <p14:creationId xmlns:p14="http://schemas.microsoft.com/office/powerpoint/2010/main" val="2935642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2A5A-C4DA-6D4D-BB52-A4AD6636CEF1}"/>
              </a:ext>
            </a:extLst>
          </p:cNvPr>
          <p:cNvSpPr>
            <a:spLocks noGrp="1"/>
          </p:cNvSpPr>
          <p:nvPr>
            <p:ph type="title"/>
          </p:nvPr>
        </p:nvSpPr>
        <p:spPr>
          <a:xfrm>
            <a:off x="583223" y="553994"/>
            <a:ext cx="11150943" cy="1955658"/>
          </a:xfrm>
        </p:spPr>
        <p:txBody>
          <a:bodyPr>
            <a:noAutofit/>
          </a:bodyPr>
          <a:lstStyle/>
          <a:p>
            <a:pPr algn="ctr"/>
            <a:br>
              <a:rPr lang="en-US" b="1" dirty="0">
                <a:solidFill>
                  <a:schemeClr val="accent1"/>
                </a:solidFill>
              </a:rPr>
            </a:br>
            <a:br>
              <a:rPr lang="en-US" b="1" dirty="0">
                <a:solidFill>
                  <a:schemeClr val="accent1"/>
                </a:solidFill>
              </a:rPr>
            </a:br>
            <a:r>
              <a:rPr lang="en-US" b="1" dirty="0">
                <a:solidFill>
                  <a:schemeClr val="accent1"/>
                </a:solidFill>
              </a:rPr>
              <a:t>Examples of a TRF with Issues 2.0</a:t>
            </a:r>
            <a:br>
              <a:rPr lang="en-US" dirty="0"/>
            </a:br>
            <a:endParaRPr lang="en-US" dirty="0"/>
          </a:p>
        </p:txBody>
      </p:sp>
      <p:sp>
        <p:nvSpPr>
          <p:cNvPr id="4" name="Content Placeholder 3">
            <a:extLst>
              <a:ext uri="{FF2B5EF4-FFF2-40B4-BE49-F238E27FC236}">
                <a16:creationId xmlns:a16="http://schemas.microsoft.com/office/drawing/2014/main" id="{313B9B70-E9D2-B072-6B1F-4E6413B477D5}"/>
              </a:ext>
            </a:extLst>
          </p:cNvPr>
          <p:cNvSpPr>
            <a:spLocks noGrp="1"/>
          </p:cNvSpPr>
          <p:nvPr>
            <p:ph idx="1"/>
          </p:nvPr>
        </p:nvSpPr>
        <p:spPr>
          <a:xfrm>
            <a:off x="583223" y="1820883"/>
            <a:ext cx="11075377" cy="3879273"/>
          </a:xfrm>
        </p:spPr>
        <p:txBody>
          <a:bodyPr>
            <a:noAutofit/>
          </a:bodyPr>
          <a:lstStyle/>
          <a:p>
            <a:pPr marL="0" indent="0">
              <a:buNone/>
            </a:pPr>
            <a:r>
              <a:rPr lang="en-US" sz="1600" dirty="0">
                <a:solidFill>
                  <a:schemeClr val="tx1"/>
                </a:solidFill>
              </a:rPr>
              <a:t>Items that required TRF to be redone:</a:t>
            </a:r>
          </a:p>
          <a:p>
            <a:pPr marL="0" indent="0">
              <a:buNone/>
            </a:pPr>
            <a:r>
              <a:rPr lang="en-US" sz="1600" dirty="0">
                <a:solidFill>
                  <a:schemeClr val="tx1"/>
                </a:solidFill>
              </a:rPr>
              <a:t>	1) The traveler took their own vehicle claiming “icy conditions” without documentation from car rental company     	that rental vehicles are not safe under those conditions – reimbursement change to .22/mile in new policy.</a:t>
            </a:r>
          </a:p>
          <a:p>
            <a:pPr marL="0" indent="0">
              <a:buNone/>
            </a:pPr>
            <a:r>
              <a:rPr lang="en-US" sz="1600" dirty="0">
                <a:solidFill>
                  <a:schemeClr val="tx1"/>
                </a:solidFill>
              </a:rPr>
              <a:t>	2) Outside contractor had travel related expenses – contract and all prior invoices were not included as 	documentation.  The invoices and travel related expenses exceeded the NTE value, so TRF must be reduced.</a:t>
            </a:r>
          </a:p>
          <a:p>
            <a:pPr marL="0" indent="0">
              <a:buNone/>
            </a:pPr>
            <a:r>
              <a:rPr lang="en-US" sz="1600" dirty="0">
                <a:solidFill>
                  <a:schemeClr val="tx1"/>
                </a:solidFill>
              </a:rPr>
              <a:t>	3) P-card/invoices for airfare, hotel lodging, registration, rental car etc. omitted.  ALL P-card receipts MUST be 	included with TRF.</a:t>
            </a:r>
          </a:p>
          <a:p>
            <a:pPr marL="0" indent="0">
              <a:buNone/>
            </a:pPr>
            <a:r>
              <a:rPr lang="en-US" sz="1600" dirty="0">
                <a:solidFill>
                  <a:schemeClr val="tx1"/>
                </a:solidFill>
              </a:rPr>
              <a:t>	4) Airport parking is limited to the economy lot (e.g. PDX $12/day), but traveler parked at the daily parking lot, 	TRF had to be redone to capture economy parking rate. </a:t>
            </a:r>
          </a:p>
          <a:p>
            <a:pPr marL="0" indent="0">
              <a:buNone/>
            </a:pPr>
            <a:r>
              <a:rPr lang="en-US" sz="1600" dirty="0">
                <a:solidFill>
                  <a:schemeClr val="tx1"/>
                </a:solidFill>
              </a:rPr>
              <a:t>	5) Hotel taxes and fees were calculated based on higher rate, not per diem.  For example, per diem is $138 	but actual room is $160, so allowable taxes and fees are based on the per diem of $138, not $160.</a:t>
            </a:r>
          </a:p>
          <a:p>
            <a:pPr marL="0" indent="0">
              <a:buNone/>
            </a:pPr>
            <a:r>
              <a:rPr lang="en-US" sz="1600" dirty="0">
                <a:solidFill>
                  <a:schemeClr val="tx1"/>
                </a:solidFill>
              </a:rPr>
              <a:t>	6)Traveler claimed more than the IRS mileage rate reimbursement.  IRS always wins! </a:t>
            </a:r>
          </a:p>
        </p:txBody>
      </p:sp>
      <p:pic>
        <p:nvPicPr>
          <p:cNvPr id="7" name="Picture 6" descr="Logo&#10;&#10;Description automatically generated">
            <a:extLst>
              <a:ext uri="{FF2B5EF4-FFF2-40B4-BE49-F238E27FC236}">
                <a16:creationId xmlns:a16="http://schemas.microsoft.com/office/drawing/2014/main" id="{B7E05E00-B09A-A0D7-12D7-3B3FA36CD63D}"/>
              </a:ext>
            </a:extLst>
          </p:cNvPr>
          <p:cNvPicPr>
            <a:picLocks noChangeAspect="1"/>
          </p:cNvPicPr>
          <p:nvPr/>
        </p:nvPicPr>
        <p:blipFill>
          <a:blip r:embed="rId2"/>
          <a:stretch>
            <a:fillRect/>
          </a:stretch>
        </p:blipFill>
        <p:spPr>
          <a:xfrm>
            <a:off x="9202173" y="4638907"/>
            <a:ext cx="2989827" cy="2469559"/>
          </a:xfrm>
          <a:prstGeom prst="rect">
            <a:avLst/>
          </a:prstGeom>
        </p:spPr>
      </p:pic>
    </p:spTree>
    <p:extLst>
      <p:ext uri="{BB962C8B-B14F-4D97-AF65-F5344CB8AC3E}">
        <p14:creationId xmlns:p14="http://schemas.microsoft.com/office/powerpoint/2010/main" val="1297643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2A5A-C4DA-6D4D-BB52-A4AD6636CEF1}"/>
              </a:ext>
            </a:extLst>
          </p:cNvPr>
          <p:cNvSpPr>
            <a:spLocks noGrp="1"/>
          </p:cNvSpPr>
          <p:nvPr>
            <p:ph type="title"/>
          </p:nvPr>
        </p:nvSpPr>
        <p:spPr/>
        <p:txBody>
          <a:bodyPr>
            <a:normAutofit fontScale="90000"/>
          </a:bodyPr>
          <a:lstStyle/>
          <a:p>
            <a:pPr algn="ctr"/>
            <a:r>
              <a:rPr lang="en-US" b="1" dirty="0">
                <a:solidFill>
                  <a:schemeClr val="accent1"/>
                </a:solidFill>
              </a:rPr>
              <a:t>Travelers Checklist</a:t>
            </a:r>
            <a:br>
              <a:rPr lang="en-US" dirty="0"/>
            </a:br>
            <a:endParaRPr lang="en-US" dirty="0"/>
          </a:p>
        </p:txBody>
      </p:sp>
      <p:graphicFrame>
        <p:nvGraphicFramePr>
          <p:cNvPr id="7" name="Content Placeholder 6">
            <a:extLst>
              <a:ext uri="{FF2B5EF4-FFF2-40B4-BE49-F238E27FC236}">
                <a16:creationId xmlns:a16="http://schemas.microsoft.com/office/drawing/2014/main" id="{FDE3723B-16A5-65E9-51EB-E5CFFF2803B7}"/>
              </a:ext>
            </a:extLst>
          </p:cNvPr>
          <p:cNvGraphicFramePr>
            <a:graphicFrameLocks noGrp="1"/>
          </p:cNvGraphicFramePr>
          <p:nvPr>
            <p:ph idx="1"/>
          </p:nvPr>
        </p:nvGraphicFramePr>
        <p:xfrm>
          <a:off x="1527958" y="1230315"/>
          <a:ext cx="8946077" cy="4837973"/>
        </p:xfrm>
        <a:graphic>
          <a:graphicData uri="http://schemas.openxmlformats.org/drawingml/2006/table">
            <a:tbl>
              <a:tblPr firstRow="1" firstCol="1" lastRow="1" lastCol="1" bandRow="1" bandCol="1">
                <a:tableStyleId>{5C22544A-7EE6-4342-B048-85BDC9FD1C3A}</a:tableStyleId>
              </a:tblPr>
              <a:tblGrid>
                <a:gridCol w="2444890">
                  <a:extLst>
                    <a:ext uri="{9D8B030D-6E8A-4147-A177-3AD203B41FA5}">
                      <a16:colId xmlns:a16="http://schemas.microsoft.com/office/drawing/2014/main" val="2755779867"/>
                    </a:ext>
                  </a:extLst>
                </a:gridCol>
                <a:gridCol w="1972067">
                  <a:extLst>
                    <a:ext uri="{9D8B030D-6E8A-4147-A177-3AD203B41FA5}">
                      <a16:colId xmlns:a16="http://schemas.microsoft.com/office/drawing/2014/main" val="865850799"/>
                    </a:ext>
                  </a:extLst>
                </a:gridCol>
                <a:gridCol w="2028664">
                  <a:extLst>
                    <a:ext uri="{9D8B030D-6E8A-4147-A177-3AD203B41FA5}">
                      <a16:colId xmlns:a16="http://schemas.microsoft.com/office/drawing/2014/main" val="442717787"/>
                    </a:ext>
                  </a:extLst>
                </a:gridCol>
                <a:gridCol w="2500456">
                  <a:extLst>
                    <a:ext uri="{9D8B030D-6E8A-4147-A177-3AD203B41FA5}">
                      <a16:colId xmlns:a16="http://schemas.microsoft.com/office/drawing/2014/main" val="226871957"/>
                    </a:ext>
                  </a:extLst>
                </a:gridCol>
              </a:tblGrid>
              <a:tr h="222380">
                <a:tc>
                  <a:txBody>
                    <a:bodyPr/>
                    <a:lstStyle/>
                    <a:p>
                      <a:pPr marL="0" marR="0" algn="l">
                        <a:lnSpc>
                          <a:spcPct val="107000"/>
                        </a:lnSpc>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21615" algn="ctr">
                        <a:lnSpc>
                          <a:spcPct val="107000"/>
                        </a:lnSpc>
                        <a:spcBef>
                          <a:spcPts val="120"/>
                        </a:spcBef>
                        <a:spcAft>
                          <a:spcPts val="0"/>
                        </a:spcAft>
                      </a:pPr>
                      <a:r>
                        <a:rPr lang="en-US" sz="1000" dirty="0">
                          <a:effectLst/>
                        </a:rPr>
                        <a:t>Department P-</a:t>
                      </a:r>
                      <a:r>
                        <a:rPr lang="en-US" sz="1000" spc="-20" dirty="0">
                          <a:effectLst/>
                        </a:rPr>
                        <a:t>Card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20980" algn="ctr">
                        <a:lnSpc>
                          <a:spcPct val="107000"/>
                        </a:lnSpc>
                        <a:spcBef>
                          <a:spcPts val="120"/>
                        </a:spcBef>
                        <a:spcAft>
                          <a:spcPts val="0"/>
                        </a:spcAft>
                      </a:pPr>
                      <a:r>
                        <a:rPr lang="en-US" sz="1000" dirty="0">
                          <a:effectLst/>
                        </a:rPr>
                        <a:t>Travel</a:t>
                      </a:r>
                      <a:r>
                        <a:rPr lang="en-US" sz="1000" spc="-45" dirty="0">
                          <a:effectLst/>
                        </a:rPr>
                        <a:t> </a:t>
                      </a:r>
                      <a:r>
                        <a:rPr lang="en-US" sz="1000" spc="-20" dirty="0">
                          <a:effectLst/>
                        </a:rPr>
                        <a:t>Card/Group Card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65760" marR="361315" algn="ctr">
                        <a:lnSpc>
                          <a:spcPct val="107000"/>
                        </a:lnSpc>
                        <a:spcBef>
                          <a:spcPts val="120"/>
                        </a:spcBef>
                        <a:spcAft>
                          <a:spcPts val="0"/>
                        </a:spcAft>
                      </a:pPr>
                      <a:r>
                        <a:rPr lang="en-US" sz="1000" dirty="0">
                          <a:effectLst/>
                        </a:rPr>
                        <a:t>Travel Advance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650601645"/>
                  </a:ext>
                </a:extLst>
              </a:tr>
              <a:tr h="439260">
                <a:tc>
                  <a:txBody>
                    <a:bodyPr/>
                    <a:lstStyle/>
                    <a:p>
                      <a:pPr marL="0" marR="219710" algn="ctr">
                        <a:lnSpc>
                          <a:spcPct val="107000"/>
                        </a:lnSpc>
                        <a:spcBef>
                          <a:spcPts val="1125"/>
                        </a:spcBef>
                        <a:spcAft>
                          <a:spcPts val="0"/>
                        </a:spcAft>
                      </a:pPr>
                      <a:r>
                        <a:rPr lang="en-US" sz="1000" dirty="0">
                          <a:effectLst/>
                        </a:rPr>
                        <a:t>Whose</a:t>
                      </a:r>
                      <a:r>
                        <a:rPr lang="en-US" sz="1000" spc="30" dirty="0">
                          <a:effectLst/>
                        </a:rPr>
                        <a:t> </a:t>
                      </a:r>
                      <a:r>
                        <a:rPr lang="en-US" sz="1000" dirty="0">
                          <a:effectLst/>
                        </a:rPr>
                        <a:t>Name</a:t>
                      </a:r>
                      <a:r>
                        <a:rPr lang="en-US" sz="1000" spc="30" dirty="0">
                          <a:effectLst/>
                        </a:rPr>
                        <a:t> </a:t>
                      </a:r>
                      <a:r>
                        <a:rPr lang="en-US" sz="1000" dirty="0">
                          <a:effectLst/>
                        </a:rPr>
                        <a:t>is</a:t>
                      </a:r>
                      <a:r>
                        <a:rPr lang="en-US" sz="1000" spc="30" dirty="0">
                          <a:effectLst/>
                        </a:rPr>
                        <a:t> </a:t>
                      </a:r>
                      <a:r>
                        <a:rPr lang="en-US" sz="1000" dirty="0">
                          <a:effectLst/>
                        </a:rPr>
                        <a:t>on</a:t>
                      </a:r>
                      <a:r>
                        <a:rPr lang="en-US" sz="1000" spc="35" dirty="0">
                          <a:effectLst/>
                        </a:rPr>
                        <a:t> </a:t>
                      </a:r>
                      <a:r>
                        <a:rPr lang="en-US" sz="1000" spc="-20" dirty="0">
                          <a:effectLst/>
                        </a:rPr>
                        <a:t>Card/Advance?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219710" algn="ctr">
                        <a:lnSpc>
                          <a:spcPct val="107000"/>
                        </a:lnSpc>
                        <a:spcBef>
                          <a:spcPts val="1130"/>
                        </a:spcBef>
                        <a:spcAft>
                          <a:spcPts val="0"/>
                        </a:spcAft>
                      </a:pPr>
                      <a:r>
                        <a:rPr lang="en-US" sz="1000" dirty="0">
                          <a:effectLst/>
                        </a:rPr>
                        <a:t>Department Name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1000" spc="-10" dirty="0">
                          <a:effectLst/>
                        </a:rPr>
                        <a:t>Cardholder/Group Name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359410" algn="ctr">
                        <a:lnSpc>
                          <a:spcPct val="107000"/>
                        </a:lnSpc>
                        <a:spcBef>
                          <a:spcPts val="1130"/>
                        </a:spcBef>
                        <a:spcAft>
                          <a:spcPts val="0"/>
                        </a:spcAft>
                      </a:pPr>
                      <a:r>
                        <a:rPr lang="en-US" sz="1000" dirty="0">
                          <a:effectLst/>
                        </a:rPr>
                        <a:t>Person</a:t>
                      </a:r>
                      <a:r>
                        <a:rPr lang="en-US" sz="1000" spc="-5" dirty="0">
                          <a:effectLst/>
                        </a:rPr>
                        <a:t> </a:t>
                      </a:r>
                      <a:r>
                        <a:rPr lang="en-US" sz="1000" dirty="0">
                          <a:effectLst/>
                        </a:rPr>
                        <a:t>who</a:t>
                      </a:r>
                      <a:r>
                        <a:rPr lang="en-US" sz="1000" spc="-5" dirty="0">
                          <a:effectLst/>
                        </a:rPr>
                        <a:t> </a:t>
                      </a:r>
                      <a:r>
                        <a:rPr lang="en-US" sz="1000" dirty="0">
                          <a:effectLst/>
                        </a:rPr>
                        <a:t>applies</a:t>
                      </a:r>
                      <a:r>
                        <a:rPr lang="en-US" sz="1000" spc="-5" dirty="0">
                          <a:effectLst/>
                        </a:rPr>
                        <a:t> </a:t>
                      </a:r>
                      <a:r>
                        <a:rPr lang="en-US" sz="1000" dirty="0">
                          <a:effectLst/>
                        </a:rPr>
                        <a:t>for</a:t>
                      </a:r>
                      <a:r>
                        <a:rPr lang="en-US" sz="1000" spc="-5" dirty="0">
                          <a:effectLst/>
                        </a:rPr>
                        <a:t> </a:t>
                      </a:r>
                      <a:r>
                        <a:rPr lang="en-US" sz="1000" dirty="0">
                          <a:effectLst/>
                        </a:rPr>
                        <a:t>Advance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73110827"/>
                  </a:ext>
                </a:extLst>
              </a:tr>
              <a:tr h="439871">
                <a:tc>
                  <a:txBody>
                    <a:bodyPr/>
                    <a:lstStyle/>
                    <a:p>
                      <a:pPr marL="0" marR="219710" algn="ctr">
                        <a:lnSpc>
                          <a:spcPct val="107000"/>
                        </a:lnSpc>
                        <a:spcBef>
                          <a:spcPts val="1125"/>
                        </a:spcBef>
                        <a:spcAft>
                          <a:spcPts val="0"/>
                        </a:spcAft>
                      </a:pPr>
                      <a:r>
                        <a:rPr lang="en-US" sz="1000" dirty="0">
                          <a:effectLst/>
                        </a:rPr>
                        <a:t>Who</a:t>
                      </a:r>
                      <a:r>
                        <a:rPr lang="en-US" sz="1000" spc="-70" dirty="0">
                          <a:effectLst/>
                        </a:rPr>
                        <a:t> </a:t>
                      </a:r>
                      <a:r>
                        <a:rPr lang="en-US" sz="1000" dirty="0">
                          <a:effectLst/>
                        </a:rPr>
                        <a:t>is</a:t>
                      </a:r>
                      <a:r>
                        <a:rPr lang="en-US" sz="1000" spc="-65" dirty="0">
                          <a:effectLst/>
                        </a:rPr>
                        <a:t> </a:t>
                      </a:r>
                      <a:r>
                        <a:rPr lang="en-US" sz="1000" dirty="0">
                          <a:effectLst/>
                        </a:rPr>
                        <a:t>Responsible</a:t>
                      </a:r>
                      <a:r>
                        <a:rPr lang="en-US" sz="1000" spc="-65" dirty="0">
                          <a:effectLst/>
                        </a:rPr>
                        <a:t> </a:t>
                      </a:r>
                      <a:r>
                        <a:rPr lang="en-US" sz="1000" dirty="0">
                          <a:effectLst/>
                        </a:rPr>
                        <a:t>for</a:t>
                      </a:r>
                      <a:r>
                        <a:rPr lang="en-US" sz="1000" spc="-70" dirty="0">
                          <a:effectLst/>
                        </a:rPr>
                        <a:t> </a:t>
                      </a:r>
                      <a:r>
                        <a:rPr lang="en-US" sz="1000" spc="-10" dirty="0">
                          <a:effectLst/>
                        </a:rPr>
                        <a:t>Card/Advance?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219710" algn="ctr">
                        <a:lnSpc>
                          <a:spcPct val="107000"/>
                        </a:lnSpc>
                        <a:spcBef>
                          <a:spcPts val="1130"/>
                        </a:spcBef>
                        <a:spcAft>
                          <a:spcPts val="0"/>
                        </a:spcAft>
                      </a:pPr>
                      <a:r>
                        <a:rPr lang="en-US" sz="1000" spc="-10" dirty="0">
                          <a:effectLst/>
                        </a:rPr>
                        <a:t>Cardholder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21615" algn="ctr">
                        <a:lnSpc>
                          <a:spcPct val="107000"/>
                        </a:lnSpc>
                        <a:spcBef>
                          <a:spcPts val="1130"/>
                        </a:spcBef>
                        <a:spcAft>
                          <a:spcPts val="0"/>
                        </a:spcAft>
                      </a:pPr>
                      <a:r>
                        <a:rPr lang="en-US" sz="1000" spc="-10" dirty="0">
                          <a:effectLst/>
                        </a:rPr>
                        <a:t>Cardholder/Coach</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419100" marR="0" indent="-190500" algn="ctr">
                        <a:lnSpc>
                          <a:spcPct val="98000"/>
                        </a:lnSpc>
                        <a:spcBef>
                          <a:spcPts val="445"/>
                        </a:spcBef>
                        <a:spcAft>
                          <a:spcPts val="0"/>
                        </a:spcAft>
                      </a:pPr>
                      <a:r>
                        <a:rPr lang="en-US" sz="1000" dirty="0">
                          <a:effectLst/>
                        </a:rPr>
                        <a:t>Person</a:t>
                      </a:r>
                      <a:r>
                        <a:rPr lang="en-US" sz="1000" spc="-5" dirty="0">
                          <a:effectLst/>
                        </a:rPr>
                        <a:t> </a:t>
                      </a:r>
                      <a:r>
                        <a:rPr lang="en-US" sz="1000" dirty="0">
                          <a:effectLst/>
                        </a:rPr>
                        <a:t>who</a:t>
                      </a:r>
                      <a:r>
                        <a:rPr lang="en-US" sz="1000" spc="-5" dirty="0">
                          <a:effectLst/>
                        </a:rPr>
                        <a:t> </a:t>
                      </a:r>
                      <a:r>
                        <a:rPr lang="en-US" sz="1000" dirty="0">
                          <a:effectLst/>
                        </a:rPr>
                        <a:t>applies</a:t>
                      </a:r>
                      <a:r>
                        <a:rPr lang="en-US" sz="1000" spc="-5" dirty="0">
                          <a:effectLst/>
                        </a:rPr>
                        <a:t> </a:t>
                      </a:r>
                      <a:r>
                        <a:rPr lang="en-US" sz="1000" dirty="0">
                          <a:effectLst/>
                        </a:rPr>
                        <a:t>for</a:t>
                      </a:r>
                      <a:r>
                        <a:rPr lang="en-US" sz="1000" spc="-5" dirty="0">
                          <a:effectLst/>
                        </a:rPr>
                        <a:t> </a:t>
                      </a:r>
                      <a:r>
                        <a:rPr lang="en-US" sz="1000" dirty="0">
                          <a:effectLst/>
                        </a:rPr>
                        <a:t>Advance </a:t>
                      </a:r>
                    </a:p>
                    <a:p>
                      <a:pPr marL="419100" marR="0" indent="-190500" algn="ctr">
                        <a:lnSpc>
                          <a:spcPct val="98000"/>
                        </a:lnSpc>
                        <a:spcBef>
                          <a:spcPts val="445"/>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995321274"/>
                  </a:ext>
                </a:extLst>
              </a:tr>
              <a:tr h="439260">
                <a:tc>
                  <a:txBody>
                    <a:bodyPr/>
                    <a:lstStyle/>
                    <a:p>
                      <a:pPr marL="0" marR="219710" algn="ctr">
                        <a:lnSpc>
                          <a:spcPct val="107000"/>
                        </a:lnSpc>
                        <a:spcBef>
                          <a:spcPts val="1125"/>
                        </a:spcBef>
                        <a:spcAft>
                          <a:spcPts val="0"/>
                        </a:spcAft>
                      </a:pPr>
                      <a:r>
                        <a:rPr lang="en-US" sz="1000" dirty="0">
                          <a:effectLst/>
                        </a:rPr>
                        <a:t>Training</a:t>
                      </a:r>
                      <a:r>
                        <a:rPr lang="en-US" sz="1000" spc="15" dirty="0">
                          <a:effectLst/>
                        </a:rPr>
                        <a:t> </a:t>
                      </a:r>
                      <a:r>
                        <a:rPr lang="en-US" sz="1000" spc="-10" dirty="0">
                          <a:effectLst/>
                        </a:rPr>
                        <a:t>Required?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219710" algn="ctr">
                        <a:lnSpc>
                          <a:spcPct val="107000"/>
                        </a:lnSpc>
                        <a:spcBef>
                          <a:spcPts val="1125"/>
                        </a:spcBef>
                        <a:spcAft>
                          <a:spcPts val="0"/>
                        </a:spcAft>
                      </a:pPr>
                      <a:r>
                        <a:rPr lang="en-US" sz="1000" dirty="0">
                          <a:effectLst/>
                        </a:rPr>
                        <a:t>Yes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060" marR="221615" algn="ctr">
                        <a:lnSpc>
                          <a:spcPct val="107000"/>
                        </a:lnSpc>
                        <a:spcBef>
                          <a:spcPts val="1125"/>
                        </a:spcBef>
                        <a:spcAft>
                          <a:spcPts val="0"/>
                        </a:spcAft>
                      </a:pPr>
                      <a:r>
                        <a:rPr lang="en-US" sz="1000" dirty="0">
                          <a:effectLst/>
                        </a:rPr>
                        <a:t>Yes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487045" marR="0" indent="-405130" algn="ctr">
                        <a:lnSpc>
                          <a:spcPct val="107000"/>
                        </a:lnSpc>
                        <a:spcBef>
                          <a:spcPts val="425"/>
                        </a:spcBef>
                        <a:spcAft>
                          <a:spcPts val="0"/>
                        </a:spcAft>
                      </a:pPr>
                      <a:r>
                        <a:rPr lang="en-US" sz="1000" dirty="0">
                          <a:effectLst/>
                        </a:rPr>
                        <a:t>Yes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766194760"/>
                  </a:ext>
                </a:extLst>
              </a:tr>
              <a:tr h="439260">
                <a:tc>
                  <a:txBody>
                    <a:bodyPr/>
                    <a:lstStyle/>
                    <a:p>
                      <a:pPr marL="0" marR="219710" algn="ctr">
                        <a:lnSpc>
                          <a:spcPct val="107000"/>
                        </a:lnSpc>
                        <a:spcBef>
                          <a:spcPts val="1125"/>
                        </a:spcBef>
                        <a:spcAft>
                          <a:spcPts val="0"/>
                        </a:spcAft>
                      </a:pPr>
                      <a:r>
                        <a:rPr lang="en-US" sz="1000" dirty="0">
                          <a:effectLst/>
                        </a:rPr>
                        <a:t>Multiple</a:t>
                      </a:r>
                      <a:r>
                        <a:rPr lang="en-US" sz="1000" spc="-45" dirty="0">
                          <a:effectLst/>
                        </a:rPr>
                        <a:t> </a:t>
                      </a:r>
                      <a:r>
                        <a:rPr lang="en-US" sz="1000" dirty="0">
                          <a:effectLst/>
                        </a:rPr>
                        <a:t>Users</a:t>
                      </a:r>
                      <a:r>
                        <a:rPr lang="en-US" sz="1000" spc="-40" dirty="0">
                          <a:effectLst/>
                        </a:rPr>
                        <a:t> </a:t>
                      </a:r>
                      <a:r>
                        <a:rPr lang="en-US" sz="1000" spc="-10" dirty="0">
                          <a:effectLst/>
                        </a:rPr>
                        <a:t>Allowed?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220980" algn="ctr">
                        <a:lnSpc>
                          <a:spcPct val="107000"/>
                        </a:lnSpc>
                        <a:spcBef>
                          <a:spcPts val="1130"/>
                        </a:spcBef>
                        <a:spcAft>
                          <a:spcPts val="0"/>
                        </a:spcAft>
                      </a:pPr>
                      <a:r>
                        <a:rPr lang="en-US" sz="1000" spc="-25" dirty="0">
                          <a:effectLst/>
                        </a:rPr>
                        <a:t>Yes – with documentation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20980" algn="ctr">
                        <a:lnSpc>
                          <a:spcPct val="107000"/>
                        </a:lnSpc>
                        <a:spcBef>
                          <a:spcPts val="1130"/>
                        </a:spcBef>
                        <a:spcAft>
                          <a:spcPts val="0"/>
                        </a:spcAft>
                      </a:pPr>
                      <a:r>
                        <a:rPr lang="en-US" sz="1000" spc="-25" dirty="0">
                          <a:effectLst/>
                        </a:rPr>
                        <a:t>No/Yes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65760" marR="359410" algn="ctr">
                        <a:lnSpc>
                          <a:spcPct val="107000"/>
                        </a:lnSpc>
                        <a:spcBef>
                          <a:spcPts val="1130"/>
                        </a:spcBef>
                        <a:spcAft>
                          <a:spcPts val="0"/>
                        </a:spcAft>
                      </a:pPr>
                      <a:r>
                        <a:rPr lang="en-US" sz="1000" spc="-25" dirty="0">
                          <a:effectLst/>
                        </a:rPr>
                        <a:t>NO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93751778"/>
                  </a:ext>
                </a:extLst>
              </a:tr>
              <a:tr h="1099680">
                <a:tc>
                  <a:txBody>
                    <a:bodyPr/>
                    <a:lstStyle/>
                    <a:p>
                      <a:pPr marL="0" marR="219710" algn="ctr">
                        <a:lnSpc>
                          <a:spcPct val="107000"/>
                        </a:lnSpc>
                        <a:spcBef>
                          <a:spcPts val="1125"/>
                        </a:spcBef>
                        <a:spcAft>
                          <a:spcPts val="0"/>
                        </a:spcAft>
                      </a:pPr>
                      <a:r>
                        <a:rPr lang="en-US" sz="1000" dirty="0">
                          <a:effectLst/>
                        </a:rPr>
                        <a:t> </a:t>
                      </a:r>
                    </a:p>
                    <a:p>
                      <a:pPr marL="0" marR="219710" algn="ctr">
                        <a:lnSpc>
                          <a:spcPct val="107000"/>
                        </a:lnSpc>
                        <a:spcBef>
                          <a:spcPts val="1125"/>
                        </a:spcBef>
                        <a:spcAft>
                          <a:spcPts val="0"/>
                        </a:spcAft>
                      </a:pPr>
                      <a:r>
                        <a:rPr lang="en-US" sz="1000" dirty="0">
                          <a:effectLst/>
                        </a:rPr>
                        <a:t>Common</a:t>
                      </a:r>
                      <a:r>
                        <a:rPr lang="en-US" sz="1000" spc="110" dirty="0">
                          <a:effectLst/>
                        </a:rPr>
                        <a:t> </a:t>
                      </a:r>
                      <a:r>
                        <a:rPr lang="en-US" sz="1000" spc="-10" dirty="0">
                          <a:effectLst/>
                        </a:rPr>
                        <a:t>Expenditures?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13665" marR="106045" indent="108585" algn="ctr">
                        <a:lnSpc>
                          <a:spcPct val="107000"/>
                        </a:lnSpc>
                        <a:spcBef>
                          <a:spcPts val="335"/>
                        </a:spcBef>
                        <a:spcAft>
                          <a:spcPts val="0"/>
                        </a:spcAft>
                      </a:pPr>
                      <a:r>
                        <a:rPr lang="en-US" sz="1000" dirty="0">
                          <a:effectLst/>
                        </a:rPr>
                        <a:t>(1) Acquisition of goods or services supporting day- to-day operations; (2) all pre-paid expenses (e.g., lodging, airfare, rental car &amp; conference</a:t>
                      </a:r>
                      <a:r>
                        <a:rPr lang="en-US" sz="1000" spc="-5" dirty="0">
                          <a:effectLst/>
                        </a:rPr>
                        <a:t> </a:t>
                      </a:r>
                      <a:r>
                        <a:rPr lang="en-US" sz="1000" dirty="0">
                          <a:effectLst/>
                        </a:rPr>
                        <a:t>registration)</a:t>
                      </a:r>
                      <a:r>
                        <a:rPr lang="en-US" sz="1000" spc="-5"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30835" marR="106045" indent="-203835" algn="ctr">
                        <a:lnSpc>
                          <a:spcPct val="98000"/>
                        </a:lnSpc>
                        <a:spcBef>
                          <a:spcPts val="1050"/>
                        </a:spcBef>
                        <a:spcAft>
                          <a:spcPts val="0"/>
                        </a:spcAft>
                      </a:pPr>
                      <a:r>
                        <a:rPr lang="en-US" sz="1000" dirty="0">
                          <a:effectLst/>
                        </a:rPr>
                        <a:t> </a:t>
                      </a:r>
                    </a:p>
                    <a:p>
                      <a:pPr marL="330835" marR="106045" indent="-203835" algn="ctr">
                        <a:lnSpc>
                          <a:spcPct val="98000"/>
                        </a:lnSpc>
                        <a:spcBef>
                          <a:spcPts val="1050"/>
                        </a:spcBef>
                        <a:spcAft>
                          <a:spcPts val="0"/>
                        </a:spcAft>
                      </a:pPr>
                      <a:r>
                        <a:rPr lang="en-US" sz="1000" dirty="0">
                          <a:effectLst/>
                        </a:rPr>
                        <a:t>Travel expenses on official university business</a:t>
                      </a:r>
                    </a:p>
                    <a:p>
                      <a:pPr marL="85725" marR="78740" algn="ctr">
                        <a:lnSpc>
                          <a:spcPct val="98000"/>
                        </a:lnSpc>
                        <a:spcBef>
                          <a:spcPts val="1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0"/>
                        </a:spcAft>
                      </a:pPr>
                      <a:r>
                        <a:rPr lang="en-US" sz="1000" dirty="0">
                          <a:effectLst/>
                        </a:rPr>
                        <a:t> </a:t>
                      </a:r>
                    </a:p>
                    <a:p>
                      <a:pPr marL="0" marR="0" algn="ctr">
                        <a:lnSpc>
                          <a:spcPct val="107000"/>
                        </a:lnSpc>
                        <a:spcBef>
                          <a:spcPts val="40"/>
                        </a:spcBef>
                        <a:spcAft>
                          <a:spcPts val="0"/>
                        </a:spcAft>
                      </a:pPr>
                      <a:r>
                        <a:rPr lang="en-US" sz="1000" dirty="0">
                          <a:effectLst/>
                        </a:rPr>
                        <a:t> </a:t>
                      </a:r>
                    </a:p>
                    <a:p>
                      <a:pPr marL="1026795" marR="0" indent="-849630" algn="ctr">
                        <a:lnSpc>
                          <a:spcPct val="98000"/>
                        </a:lnSpc>
                        <a:spcBef>
                          <a:spcPts val="0"/>
                        </a:spcBef>
                        <a:spcAft>
                          <a:spcPts val="0"/>
                        </a:spcAft>
                      </a:pPr>
                      <a:r>
                        <a:rPr lang="en-US" sz="1000" dirty="0">
                          <a:effectLst/>
                        </a:rPr>
                        <a:t>Travel expenses on official</a:t>
                      </a:r>
                    </a:p>
                    <a:p>
                      <a:pPr marL="1026795" marR="0" indent="-849630" algn="ctr">
                        <a:lnSpc>
                          <a:spcPct val="98000"/>
                        </a:lnSpc>
                        <a:spcBef>
                          <a:spcPts val="0"/>
                        </a:spcBef>
                        <a:spcAft>
                          <a:spcPts val="0"/>
                        </a:spcAft>
                      </a:pPr>
                      <a:r>
                        <a:rPr lang="en-US" sz="1000" dirty="0">
                          <a:effectLst/>
                        </a:rPr>
                        <a:t>University business</a:t>
                      </a:r>
                    </a:p>
                    <a:p>
                      <a:pPr marL="1026795" marR="0" indent="-849630" algn="ctr">
                        <a:lnSpc>
                          <a:spcPct val="98000"/>
                        </a:lnSpc>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77177453"/>
                  </a:ext>
                </a:extLst>
              </a:tr>
              <a:tr h="439260">
                <a:tc>
                  <a:txBody>
                    <a:bodyPr/>
                    <a:lstStyle/>
                    <a:p>
                      <a:pPr marL="0" marR="219710" algn="ctr">
                        <a:lnSpc>
                          <a:spcPct val="107000"/>
                        </a:lnSpc>
                        <a:spcBef>
                          <a:spcPts val="1125"/>
                        </a:spcBef>
                        <a:spcAft>
                          <a:spcPts val="0"/>
                        </a:spcAft>
                      </a:pPr>
                      <a:r>
                        <a:rPr lang="en-US" sz="1000" dirty="0">
                          <a:effectLst/>
                        </a:rPr>
                        <a:t>Transaction</a:t>
                      </a:r>
                      <a:r>
                        <a:rPr lang="en-US" sz="1000" spc="-55" dirty="0">
                          <a:effectLst/>
                        </a:rPr>
                        <a:t> </a:t>
                      </a:r>
                      <a:r>
                        <a:rPr lang="en-US" sz="1000" spc="-10" dirty="0">
                          <a:effectLst/>
                        </a:rPr>
                        <a:t>Limit?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1000" spc="-10" dirty="0">
                          <a:effectLst/>
                        </a:rPr>
                        <a:t>$5,000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1000" spc="-10" dirty="0">
                          <a:effectLst/>
                        </a:rPr>
                        <a:t>$5,000/None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1000" spc="-20" dirty="0">
                          <a:effectLst/>
                        </a:rPr>
                        <a:t>None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780413885"/>
                  </a:ext>
                </a:extLst>
              </a:tr>
              <a:tr h="439871">
                <a:tc>
                  <a:txBody>
                    <a:bodyPr/>
                    <a:lstStyle/>
                    <a:p>
                      <a:pPr marL="0" marR="219710" algn="ctr">
                        <a:lnSpc>
                          <a:spcPct val="107000"/>
                        </a:lnSpc>
                        <a:spcBef>
                          <a:spcPts val="1125"/>
                        </a:spcBef>
                        <a:spcAft>
                          <a:spcPts val="0"/>
                        </a:spcAft>
                      </a:pPr>
                      <a:r>
                        <a:rPr lang="en-US" sz="1000" dirty="0">
                          <a:effectLst/>
                        </a:rPr>
                        <a:t>Who</a:t>
                      </a:r>
                      <a:r>
                        <a:rPr lang="en-US" sz="1000" spc="-75" dirty="0">
                          <a:effectLst/>
                        </a:rPr>
                        <a:t> </a:t>
                      </a:r>
                      <a:r>
                        <a:rPr lang="en-US" sz="1000" dirty="0">
                          <a:effectLst/>
                        </a:rPr>
                        <a:t>is</a:t>
                      </a:r>
                      <a:r>
                        <a:rPr lang="en-US" sz="1000" spc="-70" dirty="0">
                          <a:effectLst/>
                        </a:rPr>
                        <a:t> </a:t>
                      </a:r>
                      <a:r>
                        <a:rPr lang="en-US" sz="1000" dirty="0">
                          <a:effectLst/>
                        </a:rPr>
                        <a:t>Responsible</a:t>
                      </a:r>
                      <a:r>
                        <a:rPr lang="en-US" sz="1000" spc="-70" dirty="0">
                          <a:effectLst/>
                        </a:rPr>
                        <a:t> </a:t>
                      </a:r>
                      <a:r>
                        <a:rPr lang="en-US" sz="1000" dirty="0">
                          <a:effectLst/>
                        </a:rPr>
                        <a:t>for </a:t>
                      </a:r>
                      <a:r>
                        <a:rPr lang="en-US" sz="1000" spc="-10" dirty="0">
                          <a:effectLst/>
                        </a:rPr>
                        <a:t>Reconciliation?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21615" algn="ctr">
                        <a:lnSpc>
                          <a:spcPct val="107000"/>
                        </a:lnSpc>
                        <a:spcBef>
                          <a:spcPts val="1130"/>
                        </a:spcBef>
                        <a:spcAft>
                          <a:spcPts val="0"/>
                        </a:spcAft>
                      </a:pPr>
                      <a:r>
                        <a:rPr lang="en-US" sz="1000" spc="-10" dirty="0">
                          <a:effectLst/>
                        </a:rPr>
                        <a:t>Cardholder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21615" algn="ctr">
                        <a:lnSpc>
                          <a:spcPct val="107000"/>
                        </a:lnSpc>
                        <a:spcBef>
                          <a:spcPts val="1130"/>
                        </a:spcBef>
                        <a:spcAft>
                          <a:spcPts val="0"/>
                        </a:spcAft>
                      </a:pPr>
                      <a:r>
                        <a:rPr lang="en-US" sz="1000" spc="-10" dirty="0">
                          <a:effectLst/>
                        </a:rPr>
                        <a:t>Cardholder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420370" marR="0" indent="-191770" algn="ctr">
                        <a:lnSpc>
                          <a:spcPct val="99000"/>
                        </a:lnSpc>
                        <a:spcBef>
                          <a:spcPts val="1130"/>
                        </a:spcBef>
                        <a:spcAft>
                          <a:spcPts val="0"/>
                        </a:spcAft>
                      </a:pPr>
                      <a:r>
                        <a:rPr lang="en-US" sz="1000" dirty="0">
                          <a:effectLst/>
                        </a:rPr>
                        <a:t>Person</a:t>
                      </a:r>
                      <a:r>
                        <a:rPr lang="en-US" sz="1000" spc="-5" dirty="0">
                          <a:effectLst/>
                        </a:rPr>
                        <a:t> </a:t>
                      </a:r>
                      <a:r>
                        <a:rPr lang="en-US" sz="1000" dirty="0">
                          <a:effectLst/>
                        </a:rPr>
                        <a:t>who</a:t>
                      </a:r>
                      <a:r>
                        <a:rPr lang="en-US" sz="1000" spc="-5" dirty="0">
                          <a:effectLst/>
                        </a:rPr>
                        <a:t> </a:t>
                      </a:r>
                      <a:r>
                        <a:rPr lang="en-US" sz="1000" dirty="0">
                          <a:effectLst/>
                        </a:rPr>
                        <a:t>applies</a:t>
                      </a:r>
                      <a:r>
                        <a:rPr lang="en-US" sz="1000" spc="-5" dirty="0">
                          <a:effectLst/>
                        </a:rPr>
                        <a:t> </a:t>
                      </a:r>
                      <a:r>
                        <a:rPr lang="en-US" sz="1000" dirty="0">
                          <a:effectLst/>
                        </a:rPr>
                        <a:t>for</a:t>
                      </a:r>
                      <a:r>
                        <a:rPr lang="en-US" sz="1000" spc="-5" dirty="0">
                          <a:effectLst/>
                        </a:rPr>
                        <a:t> </a:t>
                      </a:r>
                      <a:r>
                        <a:rPr lang="en-US" sz="1000" dirty="0">
                          <a:effectLst/>
                        </a:rPr>
                        <a:t>Advance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463153223"/>
                  </a:ext>
                </a:extLst>
              </a:tr>
              <a:tr h="439260">
                <a:tc>
                  <a:txBody>
                    <a:bodyPr/>
                    <a:lstStyle/>
                    <a:p>
                      <a:pPr marL="0" marR="219710" algn="ctr">
                        <a:lnSpc>
                          <a:spcPct val="107000"/>
                        </a:lnSpc>
                        <a:spcBef>
                          <a:spcPts val="1125"/>
                        </a:spcBef>
                        <a:spcAft>
                          <a:spcPts val="0"/>
                        </a:spcAft>
                      </a:pPr>
                      <a:r>
                        <a:rPr lang="en-US" sz="1000" dirty="0">
                          <a:effectLst/>
                        </a:rPr>
                        <a:t>Can a Delegate Prepare the Expense</a:t>
                      </a:r>
                      <a:r>
                        <a:rPr lang="en-US" sz="1000" spc="-75" dirty="0">
                          <a:effectLst/>
                        </a:rPr>
                        <a:t> </a:t>
                      </a:r>
                      <a:r>
                        <a:rPr lang="en-US" sz="1000" dirty="0">
                          <a:effectLst/>
                        </a:rPr>
                        <a:t>Report</a:t>
                      </a:r>
                      <a:r>
                        <a:rPr lang="en-US" sz="1000" spc="-70" dirty="0">
                          <a:effectLst/>
                        </a:rPr>
                        <a:t> </a:t>
                      </a:r>
                      <a:r>
                        <a:rPr lang="en-US" sz="1000" dirty="0">
                          <a:effectLst/>
                        </a:rPr>
                        <a:t>to</a:t>
                      </a:r>
                      <a:r>
                        <a:rPr lang="en-US" sz="1000" spc="-70" dirty="0">
                          <a:effectLst/>
                        </a:rPr>
                        <a:t> </a:t>
                      </a:r>
                      <a:r>
                        <a:rPr lang="en-US" sz="1000" dirty="0">
                          <a:effectLst/>
                        </a:rPr>
                        <a:t>Reconcile?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19710" algn="ctr">
                        <a:lnSpc>
                          <a:spcPct val="107000"/>
                        </a:lnSpc>
                        <a:spcBef>
                          <a:spcPts val="1125"/>
                        </a:spcBef>
                        <a:spcAft>
                          <a:spcPts val="0"/>
                        </a:spcAft>
                      </a:pPr>
                      <a:r>
                        <a:rPr lang="en-US" sz="1000" spc="-25" dirty="0">
                          <a:effectLst/>
                        </a:rPr>
                        <a:t>Yes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19710" algn="ctr">
                        <a:lnSpc>
                          <a:spcPct val="107000"/>
                        </a:lnSpc>
                        <a:spcBef>
                          <a:spcPts val="1125"/>
                        </a:spcBef>
                        <a:spcAft>
                          <a:spcPts val="0"/>
                        </a:spcAft>
                      </a:pPr>
                      <a:r>
                        <a:rPr lang="en-US" sz="1000" spc="-25" dirty="0">
                          <a:effectLst/>
                        </a:rPr>
                        <a:t>Yes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65760" marR="359410" algn="ctr">
                        <a:lnSpc>
                          <a:spcPct val="107000"/>
                        </a:lnSpc>
                        <a:spcBef>
                          <a:spcPts val="1125"/>
                        </a:spcBef>
                        <a:spcAft>
                          <a:spcPts val="0"/>
                        </a:spcAft>
                      </a:pPr>
                      <a:r>
                        <a:rPr lang="en-US" sz="1000" spc="-25" dirty="0">
                          <a:effectLst/>
                        </a:rPr>
                        <a:t>Yes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852529070"/>
                  </a:ext>
                </a:extLst>
              </a:tr>
              <a:tr h="439871">
                <a:tc>
                  <a:txBody>
                    <a:bodyPr/>
                    <a:lstStyle/>
                    <a:p>
                      <a:pPr marL="0" marR="219710" algn="ctr">
                        <a:lnSpc>
                          <a:spcPct val="107000"/>
                        </a:lnSpc>
                        <a:spcBef>
                          <a:spcPts val="1125"/>
                        </a:spcBef>
                        <a:spcAft>
                          <a:spcPts val="0"/>
                        </a:spcAft>
                      </a:pPr>
                      <a:r>
                        <a:rPr lang="en-US" sz="1000" dirty="0">
                          <a:effectLst/>
                        </a:rPr>
                        <a:t>Who’s</a:t>
                      </a:r>
                      <a:r>
                        <a:rPr lang="en-US" sz="1000" spc="-70" dirty="0">
                          <a:effectLst/>
                        </a:rPr>
                        <a:t> </a:t>
                      </a:r>
                      <a:r>
                        <a:rPr lang="en-US" sz="1000" dirty="0">
                          <a:effectLst/>
                        </a:rPr>
                        <a:t>Responsible</a:t>
                      </a:r>
                      <a:r>
                        <a:rPr lang="en-US" sz="1000" spc="-70" dirty="0">
                          <a:effectLst/>
                        </a:rPr>
                        <a:t> </a:t>
                      </a:r>
                      <a:r>
                        <a:rPr lang="en-US" sz="1000" dirty="0">
                          <a:effectLst/>
                        </a:rPr>
                        <a:t>for</a:t>
                      </a:r>
                      <a:r>
                        <a:rPr lang="en-US" sz="1000" spc="-70" dirty="0">
                          <a:effectLst/>
                        </a:rPr>
                        <a:t> </a:t>
                      </a:r>
                      <a:r>
                        <a:rPr lang="en-US" sz="1000" dirty="0">
                          <a:effectLst/>
                        </a:rPr>
                        <a:t>Submitting Expense Report?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1000" spc="-10" dirty="0">
                          <a:effectLst/>
                        </a:rPr>
                        <a:t>Cardholder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21615" algn="ctr">
                        <a:lnSpc>
                          <a:spcPct val="107000"/>
                        </a:lnSpc>
                        <a:spcBef>
                          <a:spcPts val="1130"/>
                        </a:spcBef>
                        <a:spcAft>
                          <a:spcPts val="0"/>
                        </a:spcAft>
                      </a:pPr>
                      <a:r>
                        <a:rPr lang="en-US" sz="1000" spc="-10" dirty="0">
                          <a:effectLst/>
                        </a:rPr>
                        <a:t>Cardholder/Coach</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419100" marR="0" indent="-190500" algn="ctr">
                        <a:lnSpc>
                          <a:spcPct val="107000"/>
                        </a:lnSpc>
                        <a:spcBef>
                          <a:spcPts val="425"/>
                        </a:spcBef>
                        <a:spcAft>
                          <a:spcPts val="0"/>
                        </a:spcAft>
                      </a:pPr>
                      <a:r>
                        <a:rPr lang="en-US" sz="1000" dirty="0">
                          <a:effectLst/>
                        </a:rPr>
                        <a:t>Person</a:t>
                      </a:r>
                      <a:r>
                        <a:rPr lang="en-US" sz="1000" spc="-5" dirty="0">
                          <a:effectLst/>
                        </a:rPr>
                        <a:t> </a:t>
                      </a:r>
                      <a:r>
                        <a:rPr lang="en-US" sz="1000" dirty="0">
                          <a:effectLst/>
                        </a:rPr>
                        <a:t>who</a:t>
                      </a:r>
                      <a:r>
                        <a:rPr lang="en-US" sz="1000" spc="-5" dirty="0">
                          <a:effectLst/>
                        </a:rPr>
                        <a:t> </a:t>
                      </a:r>
                      <a:r>
                        <a:rPr lang="en-US" sz="1000" dirty="0">
                          <a:effectLst/>
                        </a:rPr>
                        <a:t>applies</a:t>
                      </a:r>
                      <a:r>
                        <a:rPr lang="en-US" sz="1000" spc="-5" dirty="0">
                          <a:effectLst/>
                        </a:rPr>
                        <a:t> </a:t>
                      </a:r>
                      <a:r>
                        <a:rPr lang="en-US" sz="1000" dirty="0">
                          <a:effectLst/>
                        </a:rPr>
                        <a:t>for</a:t>
                      </a:r>
                      <a:r>
                        <a:rPr lang="en-US" sz="1000" spc="-5" dirty="0">
                          <a:effectLst/>
                        </a:rPr>
                        <a:t> </a:t>
                      </a:r>
                      <a:r>
                        <a:rPr lang="en-US" sz="1000" dirty="0">
                          <a:effectLst/>
                        </a:rPr>
                        <a:t>Advance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078523769"/>
                  </a:ext>
                </a:extLst>
              </a:tr>
            </a:tbl>
          </a:graphicData>
        </a:graphic>
      </p:graphicFrame>
    </p:spTree>
    <p:extLst>
      <p:ext uri="{BB962C8B-B14F-4D97-AF65-F5344CB8AC3E}">
        <p14:creationId xmlns:p14="http://schemas.microsoft.com/office/powerpoint/2010/main" val="3812809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54F6B1-0062-9A44-26DE-B7F0AD3160A8}"/>
              </a:ext>
            </a:extLst>
          </p:cNvPr>
          <p:cNvSpPr>
            <a:spLocks noGrp="1"/>
          </p:cNvSpPr>
          <p:nvPr>
            <p:ph idx="1"/>
          </p:nvPr>
        </p:nvSpPr>
        <p:spPr>
          <a:xfrm>
            <a:off x="582613" y="463138"/>
            <a:ext cx="11075987" cy="5272643"/>
          </a:xfrm>
        </p:spPr>
        <p:txBody>
          <a:bodyPr/>
          <a:lstStyle/>
          <a:p>
            <a:endParaRPr lang="en-US" dirty="0"/>
          </a:p>
          <a:p>
            <a:endParaRPr lang="en-US" dirty="0"/>
          </a:p>
          <a:p>
            <a:endParaRPr lang="en-US" dirty="0"/>
          </a:p>
        </p:txBody>
      </p:sp>
      <p:graphicFrame>
        <p:nvGraphicFramePr>
          <p:cNvPr id="8" name="Table 7">
            <a:extLst>
              <a:ext uri="{FF2B5EF4-FFF2-40B4-BE49-F238E27FC236}">
                <a16:creationId xmlns:a16="http://schemas.microsoft.com/office/drawing/2014/main" id="{7285491B-0B82-E2D3-272E-250344F8A6B2}"/>
              </a:ext>
            </a:extLst>
          </p:cNvPr>
          <p:cNvGraphicFramePr>
            <a:graphicFrameLocks noGrp="1"/>
          </p:cNvGraphicFramePr>
          <p:nvPr>
            <p:extLst>
              <p:ext uri="{D42A27DB-BD31-4B8C-83A1-F6EECF244321}">
                <p14:modId xmlns:p14="http://schemas.microsoft.com/office/powerpoint/2010/main" val="1765986799"/>
              </p:ext>
            </p:extLst>
          </p:nvPr>
        </p:nvGraphicFramePr>
        <p:xfrm>
          <a:off x="1116282" y="-5077969"/>
          <a:ext cx="6098311" cy="3297916"/>
        </p:xfrm>
        <a:graphic>
          <a:graphicData uri="http://schemas.openxmlformats.org/drawingml/2006/table">
            <a:tbl>
              <a:tblPr firstRow="1" firstCol="1" lastRow="1" lastCol="1" bandRow="1" bandCol="1">
                <a:tableStyleId>{5C22544A-7EE6-4342-B048-85BDC9FD1C3A}</a:tableStyleId>
              </a:tblPr>
              <a:tblGrid>
                <a:gridCol w="1666618">
                  <a:extLst>
                    <a:ext uri="{9D8B030D-6E8A-4147-A177-3AD203B41FA5}">
                      <a16:colId xmlns:a16="http://schemas.microsoft.com/office/drawing/2014/main" val="161835747"/>
                    </a:ext>
                  </a:extLst>
                </a:gridCol>
                <a:gridCol w="1389270">
                  <a:extLst>
                    <a:ext uri="{9D8B030D-6E8A-4147-A177-3AD203B41FA5}">
                      <a16:colId xmlns:a16="http://schemas.microsoft.com/office/drawing/2014/main" val="1608553439"/>
                    </a:ext>
                  </a:extLst>
                </a:gridCol>
                <a:gridCol w="1401475">
                  <a:extLst>
                    <a:ext uri="{9D8B030D-6E8A-4147-A177-3AD203B41FA5}">
                      <a16:colId xmlns:a16="http://schemas.microsoft.com/office/drawing/2014/main" val="3866183993"/>
                    </a:ext>
                  </a:extLst>
                </a:gridCol>
                <a:gridCol w="1640948">
                  <a:extLst>
                    <a:ext uri="{9D8B030D-6E8A-4147-A177-3AD203B41FA5}">
                      <a16:colId xmlns:a16="http://schemas.microsoft.com/office/drawing/2014/main" val="4213726347"/>
                    </a:ext>
                  </a:extLst>
                </a:gridCol>
              </a:tblGrid>
              <a:tr h="82445">
                <a:tc>
                  <a:txBody>
                    <a:bodyPr/>
                    <a:lstStyle/>
                    <a:p>
                      <a:pPr marL="0" marR="0" algn="l">
                        <a:lnSpc>
                          <a:spcPct val="107000"/>
                        </a:lnSpc>
                        <a:spcBef>
                          <a:spcPts val="0"/>
                        </a:spcBef>
                        <a:spcAft>
                          <a:spcPts val="0"/>
                        </a:spcAft>
                      </a:pPr>
                      <a:r>
                        <a:rPr lang="en-US" sz="400" dirty="0">
                          <a:effectLst/>
                        </a:rPr>
                        <a:t> </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21615" algn="ctr">
                        <a:lnSpc>
                          <a:spcPct val="107000"/>
                        </a:lnSpc>
                        <a:spcBef>
                          <a:spcPts val="120"/>
                        </a:spcBef>
                        <a:spcAft>
                          <a:spcPts val="0"/>
                        </a:spcAft>
                      </a:pPr>
                      <a:r>
                        <a:rPr lang="en-US" sz="400" dirty="0">
                          <a:effectLst/>
                        </a:rPr>
                        <a:t>Pre-Travel</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20980" algn="ctr">
                        <a:lnSpc>
                          <a:spcPct val="107000"/>
                        </a:lnSpc>
                        <a:spcBef>
                          <a:spcPts val="120"/>
                        </a:spcBef>
                        <a:spcAft>
                          <a:spcPts val="0"/>
                        </a:spcAft>
                      </a:pPr>
                      <a:r>
                        <a:rPr lang="en-US" sz="400" dirty="0">
                          <a:effectLst/>
                        </a:rPr>
                        <a:t>Travel</a:t>
                      </a:r>
                      <a:r>
                        <a:rPr lang="en-US" sz="400" spc="-45" dirty="0">
                          <a:effectLst/>
                        </a:rPr>
                        <a:t> </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65760" marR="361315" algn="ctr">
                        <a:lnSpc>
                          <a:spcPct val="107000"/>
                        </a:lnSpc>
                        <a:spcBef>
                          <a:spcPts val="120"/>
                        </a:spcBef>
                        <a:spcAft>
                          <a:spcPts val="0"/>
                        </a:spcAft>
                      </a:pPr>
                      <a:r>
                        <a:rPr lang="en-US" sz="400" dirty="0">
                          <a:effectLst/>
                        </a:rPr>
                        <a:t>Post-Travel</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56746706"/>
                  </a:ext>
                </a:extLst>
              </a:tr>
              <a:tr h="444684">
                <a:tc>
                  <a:txBody>
                    <a:bodyPr/>
                    <a:lstStyle/>
                    <a:p>
                      <a:pPr marL="67945" marR="0" algn="ctr">
                        <a:lnSpc>
                          <a:spcPct val="107000"/>
                        </a:lnSpc>
                        <a:spcBef>
                          <a:spcPts val="1130"/>
                        </a:spcBef>
                        <a:spcAft>
                          <a:spcPts val="0"/>
                        </a:spcAft>
                      </a:pPr>
                      <a:r>
                        <a:rPr lang="en-US" sz="400" dirty="0">
                          <a:effectLst/>
                        </a:rPr>
                        <a:t>Is a Trip Pre-Approval Form (TPAF) required?</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dirty="0">
                          <a:effectLst/>
                        </a:rPr>
                        <a:t>Yes, approved by Budget Authority-Director of Academic Services (PRO921)</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spc="-10" dirty="0">
                          <a:effectLst/>
                        </a:rPr>
                        <a:t>N/A)</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dirty="0">
                          <a:effectLst/>
                        </a:rPr>
                        <a:t>Submit with final Travel Reimbursement Form (TRF)</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08992308"/>
                  </a:ext>
                </a:extLst>
              </a:tr>
              <a:tr h="316713">
                <a:tc>
                  <a:txBody>
                    <a:bodyPr/>
                    <a:lstStyle/>
                    <a:p>
                      <a:pPr marL="67945" marR="0" algn="ctr">
                        <a:lnSpc>
                          <a:spcPct val="107000"/>
                        </a:lnSpc>
                        <a:spcBef>
                          <a:spcPts val="1100"/>
                        </a:spcBef>
                        <a:spcAft>
                          <a:spcPts val="0"/>
                        </a:spcAft>
                      </a:pPr>
                      <a:r>
                        <a:rPr lang="en-US" sz="400" dirty="0">
                          <a:effectLst/>
                        </a:rPr>
                        <a:t>How do I receive my M&amp;IE?</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l">
                        <a:lnSpc>
                          <a:spcPct val="107000"/>
                        </a:lnSpc>
                        <a:spcBef>
                          <a:spcPts val="1130"/>
                        </a:spcBef>
                        <a:spcAft>
                          <a:spcPts val="0"/>
                        </a:spcAft>
                      </a:pPr>
                      <a:r>
                        <a:rPr lang="en-US" sz="400" dirty="0">
                          <a:effectLst/>
                        </a:rPr>
                        <a:t>Process M&amp;IE invoice two (2) weeks prior to travel in Banner</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dirty="0">
                          <a:effectLst/>
                        </a:rPr>
                        <a:t>No receipts required</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indent="-190500" algn="ctr">
                        <a:lnSpc>
                          <a:spcPct val="107000"/>
                        </a:lnSpc>
                        <a:spcBef>
                          <a:spcPts val="1130"/>
                        </a:spcBef>
                        <a:spcAft>
                          <a:spcPts val="0"/>
                        </a:spcAft>
                      </a:pPr>
                      <a:r>
                        <a:rPr lang="en-US" sz="400" dirty="0">
                          <a:effectLst/>
                        </a:rPr>
                        <a:t>Include copy of form with the TRF</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262917668"/>
                  </a:ext>
                </a:extLst>
              </a:tr>
              <a:tr h="361842">
                <a:tc>
                  <a:txBody>
                    <a:bodyPr/>
                    <a:lstStyle/>
                    <a:p>
                      <a:pPr marL="67945" marR="0" algn="ctr">
                        <a:lnSpc>
                          <a:spcPct val="107000"/>
                        </a:lnSpc>
                        <a:spcBef>
                          <a:spcPts val="1100"/>
                        </a:spcBef>
                        <a:spcAft>
                          <a:spcPts val="0"/>
                        </a:spcAft>
                      </a:pPr>
                      <a:r>
                        <a:rPr lang="en-US" sz="400" dirty="0">
                          <a:effectLst/>
                        </a:rPr>
                        <a:t>What do I need to fill out on the TRF?</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spc="-10" dirty="0">
                          <a:effectLst/>
                        </a:rPr>
                        <a:t>N/A</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spc="-10" dirty="0">
                          <a:effectLst/>
                        </a:rPr>
                        <a:t>N/A</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indent="-190500" algn="ctr">
                        <a:lnSpc>
                          <a:spcPct val="107000"/>
                        </a:lnSpc>
                        <a:spcBef>
                          <a:spcPts val="1130"/>
                        </a:spcBef>
                        <a:spcAft>
                          <a:spcPts val="0"/>
                        </a:spcAft>
                      </a:pPr>
                      <a:r>
                        <a:rPr lang="en-US" sz="400" dirty="0">
                          <a:effectLst/>
                        </a:rPr>
                        <a:t>Section A:  Name, home address, department, status, V#, destination, purpose </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99000020"/>
                  </a:ext>
                </a:extLst>
              </a:tr>
              <a:tr h="444684">
                <a:tc>
                  <a:txBody>
                    <a:bodyPr/>
                    <a:lstStyle/>
                    <a:p>
                      <a:pPr marL="0" marR="0" algn="ctr">
                        <a:lnSpc>
                          <a:spcPct val="107000"/>
                        </a:lnSpc>
                        <a:spcBef>
                          <a:spcPts val="1095"/>
                        </a:spcBef>
                        <a:spcAft>
                          <a:spcPts val="0"/>
                        </a:spcAft>
                      </a:pPr>
                      <a:r>
                        <a:rPr lang="en-US" sz="400" dirty="0">
                          <a:effectLst/>
                        </a:rPr>
                        <a:t>How do I get mileage reimbursement</a:t>
                      </a:r>
                      <a:r>
                        <a:rPr lang="en-US" sz="400" spc="-10" dirty="0">
                          <a:effectLst/>
                        </a:rPr>
                        <a:t>?</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dirty="0">
                          <a:effectLst/>
                        </a:rPr>
                        <a:t>N/A</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spc="-10" dirty="0">
                          <a:effectLst/>
                        </a:rPr>
                        <a:t>Refer to IRS language in travel </a:t>
                      </a:r>
                      <a:r>
                        <a:rPr lang="en-US" sz="400" spc="-10" dirty="0" err="1">
                          <a:effectLst/>
                        </a:rPr>
                        <a:t>polcy</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indent="-405130" algn="ctr">
                        <a:lnSpc>
                          <a:spcPct val="107000"/>
                        </a:lnSpc>
                        <a:spcBef>
                          <a:spcPts val="1130"/>
                        </a:spcBef>
                        <a:spcAft>
                          <a:spcPts val="0"/>
                        </a:spcAft>
                      </a:pPr>
                      <a:r>
                        <a:rPr lang="en-US" sz="400" spc="-20" dirty="0">
                          <a:effectLst/>
                        </a:rPr>
                        <a:t>Section B: Enter mileage requirements on the TRF and submit MapQuest or Google Map as documentation</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058925941"/>
                  </a:ext>
                </a:extLst>
              </a:tr>
              <a:tr h="252727">
                <a:tc>
                  <a:txBody>
                    <a:bodyPr/>
                    <a:lstStyle/>
                    <a:p>
                      <a:pPr marL="67945" marR="0" algn="ctr">
                        <a:lnSpc>
                          <a:spcPct val="107000"/>
                        </a:lnSpc>
                        <a:spcBef>
                          <a:spcPts val="1100"/>
                        </a:spcBef>
                        <a:spcAft>
                          <a:spcPts val="0"/>
                        </a:spcAft>
                      </a:pPr>
                      <a:r>
                        <a:rPr lang="en-US" sz="400" dirty="0">
                          <a:effectLst/>
                        </a:rPr>
                        <a:t>How do I get reimbursed for lodging per diem</a:t>
                      </a:r>
                      <a:r>
                        <a:rPr lang="en-US" sz="400" spc="-10" dirty="0">
                          <a:effectLst/>
                        </a:rPr>
                        <a:t>?</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spc="-10" dirty="0">
                          <a:effectLst/>
                        </a:rPr>
                        <a:t>N/A</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dirty="0">
                          <a:effectLst/>
                        </a:rPr>
                        <a:t>No receipts required unless over per diem</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indent="-405130" algn="ctr">
                        <a:lnSpc>
                          <a:spcPct val="107000"/>
                        </a:lnSpc>
                        <a:spcBef>
                          <a:spcPts val="1130"/>
                        </a:spcBef>
                        <a:spcAft>
                          <a:spcPts val="0"/>
                        </a:spcAft>
                      </a:pPr>
                      <a:r>
                        <a:rPr lang="en-US" sz="400" spc="-20" dirty="0">
                          <a:effectLst/>
                        </a:rPr>
                        <a:t>Section B: Enter per diem  requirements in the TRF and include dates/times</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870185190"/>
                  </a:ext>
                </a:extLst>
              </a:tr>
              <a:tr h="380698">
                <a:tc>
                  <a:txBody>
                    <a:bodyPr/>
                    <a:lstStyle/>
                    <a:p>
                      <a:pPr marL="67945" marR="0" algn="ctr">
                        <a:lnSpc>
                          <a:spcPct val="107000"/>
                        </a:lnSpc>
                        <a:spcBef>
                          <a:spcPts val="1130"/>
                        </a:spcBef>
                        <a:spcAft>
                          <a:spcPts val="0"/>
                        </a:spcAft>
                      </a:pPr>
                      <a:r>
                        <a:rPr lang="en-US" sz="400" dirty="0">
                          <a:effectLst/>
                        </a:rPr>
                        <a:t>How do I pay for airfare/hotel/conference registration/rental car in advance?</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spc="-10" dirty="0">
                          <a:effectLst/>
                        </a:rPr>
                        <a:t>Recommended: P-Card, direct bill invoice, Group Travel Card</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spc="-10" dirty="0">
                          <a:effectLst/>
                        </a:rPr>
                        <a:t>Retain all receipts/conference documentation</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spc="-25" dirty="0">
                          <a:effectLst/>
                        </a:rPr>
                        <a:t>Section C: Submit all final receipts/documentation and include last 4 digits of credit card</a:t>
                      </a:r>
                      <a:r>
                        <a:rPr lang="en-US" sz="400" dirty="0">
                          <a:effectLst/>
                        </a:rPr>
                        <a:t>, if applicable</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873932744"/>
                  </a:ext>
                </a:extLst>
              </a:tr>
              <a:tr h="380698">
                <a:tc>
                  <a:txBody>
                    <a:bodyPr/>
                    <a:lstStyle/>
                    <a:p>
                      <a:pPr marL="67945" marR="0" algn="ctr">
                        <a:lnSpc>
                          <a:spcPct val="107000"/>
                        </a:lnSpc>
                        <a:spcBef>
                          <a:spcPts val="365"/>
                        </a:spcBef>
                        <a:spcAft>
                          <a:spcPts val="0"/>
                        </a:spcAft>
                      </a:pPr>
                      <a:r>
                        <a:rPr lang="en-US" sz="400" dirty="0">
                          <a:effectLst/>
                        </a:rPr>
                        <a:t>How do I get reimbursed for business travel expenses purchased with cash/personal credit card?</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spc="-25" dirty="0">
                          <a:effectLst/>
                        </a:rPr>
                        <a:t>Retain any pre-travel business receipts &amp; documentation </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spc="-25" dirty="0">
                          <a:effectLst/>
                        </a:rPr>
                        <a:t>Retain all incidental receipts (e.g., Uber, refueling rental car, parking) </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spc="-25" dirty="0">
                          <a:effectLst/>
                        </a:rPr>
                        <a:t>Section D: Submit all final receipts/ documentation and </a:t>
                      </a:r>
                      <a:r>
                        <a:rPr lang="en-US" sz="400" spc="-20" dirty="0">
                          <a:effectLst/>
                        </a:rPr>
                        <a:t>include last 4 digits of credit card, if applicable</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231536551"/>
                  </a:ext>
                </a:extLst>
              </a:tr>
              <a:tr h="380698">
                <a:tc>
                  <a:txBody>
                    <a:bodyPr/>
                    <a:lstStyle/>
                    <a:p>
                      <a:pPr marL="67945" marR="92075" algn="ctr">
                        <a:lnSpc>
                          <a:spcPct val="107000"/>
                        </a:lnSpc>
                        <a:spcBef>
                          <a:spcPts val="365"/>
                        </a:spcBef>
                        <a:spcAft>
                          <a:spcPts val="0"/>
                        </a:spcAft>
                      </a:pPr>
                      <a:r>
                        <a:rPr lang="en-US" sz="400" dirty="0">
                          <a:effectLst/>
                        </a:rPr>
                        <a:t>What other information is needed to submit TRF?</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spc="-25" dirty="0">
                          <a:effectLst/>
                        </a:rPr>
                        <a:t> N/A</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dirty="0">
                          <a:effectLst/>
                        </a:rPr>
                        <a:t>N/A</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spc="-25" dirty="0">
                          <a:effectLst/>
                        </a:rPr>
                        <a:t>Section E: Provide Index, travelers signature and date, Budget Authority printed name, signature, and date.</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002405833"/>
                  </a:ext>
                </a:extLst>
              </a:tr>
              <a:tr h="252727">
                <a:tc>
                  <a:txBody>
                    <a:bodyPr/>
                    <a:lstStyle/>
                    <a:p>
                      <a:pPr marL="67945" marR="0" algn="ctr">
                        <a:lnSpc>
                          <a:spcPct val="107000"/>
                        </a:lnSpc>
                        <a:spcBef>
                          <a:spcPts val="365"/>
                        </a:spcBef>
                        <a:spcAft>
                          <a:spcPts val="0"/>
                        </a:spcAft>
                      </a:pPr>
                      <a:r>
                        <a:rPr lang="en-US" sz="400" dirty="0">
                          <a:effectLst/>
                        </a:rPr>
                        <a:t>What do I do if combining business and personal travel?</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spc="-25" dirty="0">
                          <a:effectLst/>
                        </a:rPr>
                        <a:t>Provide all required quotes with TPAF</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400" dirty="0">
                          <a:effectLst/>
                        </a:rPr>
                        <a:t>Separate business vs. personal receipts</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indent="-191770" algn="ctr">
                        <a:lnSpc>
                          <a:spcPct val="107000"/>
                        </a:lnSpc>
                        <a:spcBef>
                          <a:spcPts val="1130"/>
                        </a:spcBef>
                        <a:spcAft>
                          <a:spcPts val="0"/>
                        </a:spcAft>
                      </a:pPr>
                      <a:r>
                        <a:rPr lang="en-US" sz="400" dirty="0">
                          <a:effectLst/>
                        </a:rPr>
                        <a:t>Submit required quotes from TPAF with TRF</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932826333"/>
                  </a:ext>
                </a:extLst>
              </a:tr>
            </a:tbl>
          </a:graphicData>
        </a:graphic>
      </p:graphicFrame>
      <p:graphicFrame>
        <p:nvGraphicFramePr>
          <p:cNvPr id="10" name="Table 9">
            <a:extLst>
              <a:ext uri="{FF2B5EF4-FFF2-40B4-BE49-F238E27FC236}">
                <a16:creationId xmlns:a16="http://schemas.microsoft.com/office/drawing/2014/main" id="{20EC50A5-3C2A-33FF-71C7-1E2404542F75}"/>
              </a:ext>
            </a:extLst>
          </p:cNvPr>
          <p:cNvGraphicFramePr>
            <a:graphicFrameLocks noGrp="1"/>
          </p:cNvGraphicFramePr>
          <p:nvPr>
            <p:extLst>
              <p:ext uri="{D42A27DB-BD31-4B8C-83A1-F6EECF244321}">
                <p14:modId xmlns:p14="http://schemas.microsoft.com/office/powerpoint/2010/main" val="574724879"/>
              </p:ext>
            </p:extLst>
          </p:nvPr>
        </p:nvGraphicFramePr>
        <p:xfrm>
          <a:off x="1409205" y="973778"/>
          <a:ext cx="8910451" cy="4944214"/>
        </p:xfrm>
        <a:graphic>
          <a:graphicData uri="http://schemas.openxmlformats.org/drawingml/2006/table">
            <a:tbl>
              <a:tblPr firstRow="1" firstCol="1" lastRow="1" lastCol="1" bandRow="1" bandCol="1">
                <a:tableStyleId>{5C22544A-7EE6-4342-B048-85BDC9FD1C3A}</a:tableStyleId>
              </a:tblPr>
              <a:tblGrid>
                <a:gridCol w="2435154">
                  <a:extLst>
                    <a:ext uri="{9D8B030D-6E8A-4147-A177-3AD203B41FA5}">
                      <a16:colId xmlns:a16="http://schemas.microsoft.com/office/drawing/2014/main" val="1133174940"/>
                    </a:ext>
                  </a:extLst>
                </a:gridCol>
                <a:gridCol w="1992399">
                  <a:extLst>
                    <a:ext uri="{9D8B030D-6E8A-4147-A177-3AD203B41FA5}">
                      <a16:colId xmlns:a16="http://schemas.microsoft.com/office/drawing/2014/main" val="1012599685"/>
                    </a:ext>
                  </a:extLst>
                </a:gridCol>
                <a:gridCol w="2004915">
                  <a:extLst>
                    <a:ext uri="{9D8B030D-6E8A-4147-A177-3AD203B41FA5}">
                      <a16:colId xmlns:a16="http://schemas.microsoft.com/office/drawing/2014/main" val="2881549115"/>
                    </a:ext>
                  </a:extLst>
                </a:gridCol>
                <a:gridCol w="2477983">
                  <a:extLst>
                    <a:ext uri="{9D8B030D-6E8A-4147-A177-3AD203B41FA5}">
                      <a16:colId xmlns:a16="http://schemas.microsoft.com/office/drawing/2014/main" val="972120752"/>
                    </a:ext>
                  </a:extLst>
                </a:gridCol>
              </a:tblGrid>
              <a:tr h="201881">
                <a:tc>
                  <a:txBody>
                    <a:bodyPr/>
                    <a:lstStyle/>
                    <a:p>
                      <a:pPr marL="0" marR="0" algn="l">
                        <a:lnSpc>
                          <a:spcPct val="107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21615" algn="ctr">
                        <a:lnSpc>
                          <a:spcPct val="107000"/>
                        </a:lnSpc>
                        <a:spcBef>
                          <a:spcPts val="120"/>
                        </a:spcBef>
                        <a:spcAft>
                          <a:spcPts val="0"/>
                        </a:spcAft>
                      </a:pPr>
                      <a:r>
                        <a:rPr lang="en-US" sz="1000" dirty="0">
                          <a:effectLst/>
                        </a:rPr>
                        <a:t>Department P-</a:t>
                      </a:r>
                      <a:r>
                        <a:rPr lang="en-US" sz="1000" spc="-20" dirty="0">
                          <a:effectLst/>
                        </a:rPr>
                        <a:t>Card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20980" algn="ctr">
                        <a:lnSpc>
                          <a:spcPct val="107000"/>
                        </a:lnSpc>
                        <a:spcBef>
                          <a:spcPts val="120"/>
                        </a:spcBef>
                        <a:spcAft>
                          <a:spcPts val="0"/>
                        </a:spcAft>
                      </a:pPr>
                      <a:r>
                        <a:rPr lang="en-US" sz="1000" dirty="0">
                          <a:effectLst/>
                        </a:rPr>
                        <a:t>Travel</a:t>
                      </a:r>
                      <a:r>
                        <a:rPr lang="en-US" sz="1000" spc="-45" dirty="0">
                          <a:effectLst/>
                        </a:rPr>
                        <a:t> </a:t>
                      </a:r>
                      <a:r>
                        <a:rPr lang="en-US" sz="1000" spc="-20" dirty="0">
                          <a:effectLst/>
                        </a:rPr>
                        <a:t>Card/Group Card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65760" marR="361315" algn="ctr">
                        <a:lnSpc>
                          <a:spcPct val="107000"/>
                        </a:lnSpc>
                        <a:spcBef>
                          <a:spcPts val="120"/>
                        </a:spcBef>
                        <a:spcAft>
                          <a:spcPts val="0"/>
                        </a:spcAft>
                      </a:pPr>
                      <a:r>
                        <a:rPr lang="en-US" sz="1000" dirty="0">
                          <a:effectLst/>
                        </a:rPr>
                        <a:t>Post-Travel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790944492"/>
                  </a:ext>
                </a:extLst>
              </a:tr>
              <a:tr h="398770">
                <a:tc>
                  <a:txBody>
                    <a:bodyPr/>
                    <a:lstStyle/>
                    <a:p>
                      <a:pPr marL="0" marR="219710" algn="ctr">
                        <a:lnSpc>
                          <a:spcPct val="107000"/>
                        </a:lnSpc>
                        <a:spcBef>
                          <a:spcPts val="1125"/>
                        </a:spcBef>
                        <a:spcAft>
                          <a:spcPts val="0"/>
                        </a:spcAft>
                      </a:pPr>
                      <a:r>
                        <a:rPr lang="en-US" sz="1000" b="1" kern="1200" dirty="0">
                          <a:solidFill>
                            <a:schemeClr val="lt1"/>
                          </a:solidFill>
                          <a:effectLst/>
                          <a:latin typeface="+mn-lt"/>
                          <a:ea typeface="+mn-ea"/>
                          <a:cs typeface="+mn-cs"/>
                        </a:rPr>
                        <a:t>Is a Trip Pre-Approval Form (TPAF) required?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219710" algn="ctr">
                        <a:lnSpc>
                          <a:spcPct val="107000"/>
                        </a:lnSpc>
                        <a:spcBef>
                          <a:spcPts val="1130"/>
                        </a:spcBef>
                        <a:spcAft>
                          <a:spcPts val="0"/>
                        </a:spcAft>
                      </a:pPr>
                      <a:r>
                        <a:rPr lang="en-US" sz="1000" dirty="0">
                          <a:effectLst/>
                        </a:rPr>
                        <a:t>Yes, approved by Budget Authority or Director of Academic Services (PRO921)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1000" spc="-10" dirty="0">
                          <a:effectLst/>
                        </a:rPr>
                        <a:t>N/A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359410" algn="ctr">
                        <a:lnSpc>
                          <a:spcPct val="107000"/>
                        </a:lnSpc>
                        <a:spcBef>
                          <a:spcPts val="1130"/>
                        </a:spcBef>
                        <a:spcAft>
                          <a:spcPts val="0"/>
                        </a:spcAft>
                      </a:pPr>
                      <a:r>
                        <a:rPr lang="en-US" sz="1000" dirty="0">
                          <a:effectLst/>
                        </a:rPr>
                        <a:t>Submit with final Travel Reimbursement Form (TRF)</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235548197"/>
                  </a:ext>
                </a:extLst>
              </a:tr>
              <a:tr h="399324">
                <a:tc>
                  <a:txBody>
                    <a:bodyPr/>
                    <a:lstStyle/>
                    <a:p>
                      <a:pPr marL="0" marR="219710" algn="ctr">
                        <a:lnSpc>
                          <a:spcPct val="107000"/>
                        </a:lnSpc>
                        <a:spcBef>
                          <a:spcPts val="1125"/>
                        </a:spcBef>
                        <a:spcAft>
                          <a:spcPts val="0"/>
                        </a:spcAft>
                      </a:pPr>
                      <a:r>
                        <a:rPr lang="en-US" sz="1000" b="1" kern="1200" dirty="0">
                          <a:solidFill>
                            <a:schemeClr val="lt1"/>
                          </a:solidFill>
                          <a:effectLst/>
                          <a:latin typeface="+mn-lt"/>
                          <a:ea typeface="+mn-ea"/>
                          <a:cs typeface="+mn-cs"/>
                        </a:rPr>
                        <a:t>How do I receive my M&amp;IE?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219710" algn="ctr">
                        <a:lnSpc>
                          <a:spcPct val="107000"/>
                        </a:lnSpc>
                        <a:spcBef>
                          <a:spcPts val="1130"/>
                        </a:spcBef>
                        <a:spcAft>
                          <a:spcPts val="0"/>
                        </a:spcAft>
                      </a:pPr>
                      <a:r>
                        <a:rPr lang="en-US" sz="1000" spc="-10" dirty="0">
                          <a:effectLst/>
                        </a:rPr>
                        <a:t>Process M&amp;IE invoice two (2) weeks prior to travel in Banner/DocStar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21615" algn="ctr">
                        <a:lnSpc>
                          <a:spcPct val="107000"/>
                        </a:lnSpc>
                        <a:spcBef>
                          <a:spcPts val="1130"/>
                        </a:spcBef>
                        <a:spcAft>
                          <a:spcPts val="0"/>
                        </a:spcAft>
                      </a:pPr>
                      <a:r>
                        <a:rPr lang="en-US" sz="1000" spc="-10" dirty="0">
                          <a:effectLst/>
                        </a:rPr>
                        <a:t>Receipts required with TRF</a:t>
                      </a:r>
                    </a:p>
                  </a:txBody>
                  <a:tcPr marL="0" marR="0" marT="0" marB="0"/>
                </a:tc>
                <a:tc>
                  <a:txBody>
                    <a:bodyPr/>
                    <a:lstStyle/>
                    <a:p>
                      <a:pPr marL="419100" marR="0" indent="-190500" algn="ctr">
                        <a:lnSpc>
                          <a:spcPct val="98000"/>
                        </a:lnSpc>
                        <a:spcBef>
                          <a:spcPts val="445"/>
                        </a:spcBef>
                        <a:spcAft>
                          <a:spcPts val="0"/>
                        </a:spcAft>
                      </a:pPr>
                      <a:r>
                        <a:rPr lang="en-US" sz="1000" dirty="0">
                          <a:effectLst/>
                        </a:rPr>
                        <a:t>Include copy with the TRF</a:t>
                      </a:r>
                    </a:p>
                    <a:p>
                      <a:pPr marL="419100" marR="0" indent="-190500" algn="ctr">
                        <a:lnSpc>
                          <a:spcPct val="98000"/>
                        </a:lnSpc>
                        <a:spcBef>
                          <a:spcPts val="445"/>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658598479"/>
                  </a:ext>
                </a:extLst>
              </a:tr>
              <a:tr h="398770">
                <a:tc>
                  <a:txBody>
                    <a:bodyPr/>
                    <a:lstStyle/>
                    <a:p>
                      <a:pPr marL="0" marR="219710" algn="ctr">
                        <a:lnSpc>
                          <a:spcPct val="107000"/>
                        </a:lnSpc>
                        <a:spcBef>
                          <a:spcPts val="1125"/>
                        </a:spcBef>
                        <a:spcAft>
                          <a:spcPts val="0"/>
                        </a:spcAft>
                      </a:pPr>
                      <a:r>
                        <a:rPr lang="en-US" sz="1000" b="1" kern="1200" dirty="0">
                          <a:solidFill>
                            <a:schemeClr val="lt1"/>
                          </a:solidFill>
                          <a:effectLst/>
                          <a:latin typeface="+mn-lt"/>
                          <a:ea typeface="+mn-ea"/>
                          <a:cs typeface="+mn-cs"/>
                        </a:rPr>
                        <a:t>What do I need to fill out on the TRF?</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219710" algn="ctr">
                        <a:lnSpc>
                          <a:spcPct val="107000"/>
                        </a:lnSpc>
                        <a:spcBef>
                          <a:spcPts val="1125"/>
                        </a:spcBef>
                        <a:spcAft>
                          <a:spcPts val="0"/>
                        </a:spcAft>
                      </a:pPr>
                      <a:r>
                        <a:rPr lang="en-US" sz="1000" dirty="0">
                          <a:effectLst/>
                        </a:rPr>
                        <a:t>N/A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060" marR="221615" algn="ctr">
                        <a:lnSpc>
                          <a:spcPct val="107000"/>
                        </a:lnSpc>
                        <a:spcBef>
                          <a:spcPts val="1125"/>
                        </a:spcBef>
                        <a:spcAft>
                          <a:spcPts val="0"/>
                        </a:spcAft>
                      </a:pPr>
                      <a:r>
                        <a:rPr lang="en-US" sz="1000" dirty="0">
                          <a:effectLst/>
                        </a:rPr>
                        <a:t>N/A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487045" marR="0" indent="-405130" algn="ctr">
                        <a:lnSpc>
                          <a:spcPct val="107000"/>
                        </a:lnSpc>
                        <a:spcBef>
                          <a:spcPts val="425"/>
                        </a:spcBef>
                        <a:spcAft>
                          <a:spcPts val="0"/>
                        </a:spcAft>
                      </a:pPr>
                      <a:r>
                        <a:rPr lang="en-US" sz="1000" dirty="0">
                          <a:effectLst/>
                        </a:rPr>
                        <a:t>Section A: Name, home address, dept, status, V#, destination, purpose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6508213"/>
                  </a:ext>
                </a:extLst>
              </a:tr>
              <a:tr h="398770">
                <a:tc>
                  <a:txBody>
                    <a:bodyPr/>
                    <a:lstStyle/>
                    <a:p>
                      <a:pPr marL="0" marR="219710" algn="ctr">
                        <a:lnSpc>
                          <a:spcPct val="107000"/>
                        </a:lnSpc>
                        <a:spcBef>
                          <a:spcPts val="1125"/>
                        </a:spcBef>
                        <a:spcAft>
                          <a:spcPts val="0"/>
                        </a:spcAft>
                      </a:pPr>
                      <a:r>
                        <a:rPr lang="en-US" sz="1000" b="1" kern="1200" dirty="0">
                          <a:solidFill>
                            <a:schemeClr val="lt1"/>
                          </a:solidFill>
                          <a:effectLst/>
                          <a:latin typeface="+mn-lt"/>
                          <a:ea typeface="+mn-ea"/>
                          <a:cs typeface="+mn-cs"/>
                        </a:rPr>
                        <a:t>How do I get mileage reimbursement?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220980" lvl="0" indent="0" algn="ctr" defTabSz="914400" rtl="0" eaLnBrk="1" fontAlgn="auto" latinLnBrk="0" hangingPunct="1">
                        <a:lnSpc>
                          <a:spcPct val="107000"/>
                        </a:lnSpc>
                        <a:spcBef>
                          <a:spcPts val="1130"/>
                        </a:spcBef>
                        <a:spcAft>
                          <a:spcPts val="0"/>
                        </a:spcAft>
                        <a:buClrTx/>
                        <a:buSzTx/>
                        <a:buFontTx/>
                        <a:buNone/>
                        <a:tabLst/>
                        <a:defRPr/>
                      </a:pPr>
                      <a:r>
                        <a:rPr lang="en-US" sz="1000" dirty="0">
                          <a:effectLst/>
                        </a:rPr>
                        <a:t>N/A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220980" algn="ctr">
                        <a:lnSpc>
                          <a:spcPct val="107000"/>
                        </a:lnSpc>
                        <a:spcBef>
                          <a:spcPts val="113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20980" algn="ctr">
                        <a:lnSpc>
                          <a:spcPct val="107000"/>
                        </a:lnSpc>
                        <a:spcBef>
                          <a:spcPts val="1130"/>
                        </a:spcBef>
                        <a:spcAft>
                          <a:spcPts val="0"/>
                        </a:spcAft>
                      </a:pPr>
                      <a:r>
                        <a:rPr lang="en-US" sz="1000" spc="-25" dirty="0">
                          <a:effectLst/>
                        </a:rPr>
                        <a:t>NO/YES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65760" marR="359410" algn="ctr">
                        <a:lnSpc>
                          <a:spcPct val="107000"/>
                        </a:lnSpc>
                        <a:spcBef>
                          <a:spcPts val="1130"/>
                        </a:spcBef>
                        <a:spcAft>
                          <a:spcPts val="0"/>
                        </a:spcAft>
                      </a:pPr>
                      <a:r>
                        <a:rPr lang="en-US" sz="1000" spc="-25" dirty="0">
                          <a:effectLst/>
                        </a:rPr>
                        <a:t>Section B: Enter mileage on the TRF and submit with MapQuest or Google Map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960567669"/>
                  </a:ext>
                </a:extLst>
              </a:tr>
              <a:tr h="467921">
                <a:tc>
                  <a:txBody>
                    <a:bodyPr/>
                    <a:lstStyle/>
                    <a:p>
                      <a:pPr marL="0" marR="219710" algn="ctr">
                        <a:lnSpc>
                          <a:spcPct val="107000"/>
                        </a:lnSpc>
                        <a:spcBef>
                          <a:spcPts val="1125"/>
                        </a:spcBef>
                        <a:spcAft>
                          <a:spcPts val="0"/>
                        </a:spcAft>
                      </a:pPr>
                      <a:r>
                        <a:rPr lang="en-US" sz="700" dirty="0">
                          <a:effectLst/>
                        </a:rPr>
                        <a:t> </a:t>
                      </a:r>
                    </a:p>
                    <a:p>
                      <a:pPr marL="0" marR="219710" algn="ctr">
                        <a:lnSpc>
                          <a:spcPct val="107000"/>
                        </a:lnSpc>
                        <a:spcBef>
                          <a:spcPts val="1125"/>
                        </a:spcBef>
                        <a:spcAft>
                          <a:spcPts val="0"/>
                        </a:spcAft>
                      </a:pPr>
                      <a:r>
                        <a:rPr lang="en-US" sz="1000" b="1" kern="1200" dirty="0">
                          <a:solidFill>
                            <a:schemeClr val="lt1"/>
                          </a:solidFill>
                          <a:effectLst/>
                          <a:latin typeface="+mn-lt"/>
                          <a:ea typeface="+mn-ea"/>
                          <a:cs typeface="+mn-cs"/>
                        </a:rPr>
                        <a:t>  How do I get reimbursed for lodging per diem?</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13665" marR="106045" lvl="0" indent="108585" algn="ctr" defTabSz="914400" rtl="0" eaLnBrk="1" fontAlgn="auto" latinLnBrk="0" hangingPunct="1">
                        <a:lnSpc>
                          <a:spcPct val="107000"/>
                        </a:lnSpc>
                        <a:spcBef>
                          <a:spcPts val="335"/>
                        </a:spcBef>
                        <a:spcAft>
                          <a:spcPts val="0"/>
                        </a:spcAft>
                        <a:buClrTx/>
                        <a:buSzTx/>
                        <a:buFontTx/>
                        <a:buNone/>
                        <a:tabLst/>
                        <a:defRPr/>
                      </a:pPr>
                      <a:r>
                        <a:rPr lang="en-US" sz="1000" dirty="0">
                          <a:effectLst/>
                        </a:rPr>
                        <a:t>N/A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30835" marR="106045" lvl="0" indent="-203835" algn="ctr" defTabSz="914400" rtl="0" eaLnBrk="1" fontAlgn="auto" latinLnBrk="0" hangingPunct="1">
                        <a:lnSpc>
                          <a:spcPct val="98000"/>
                        </a:lnSpc>
                        <a:spcBef>
                          <a:spcPts val="1050"/>
                        </a:spcBef>
                        <a:spcAft>
                          <a:spcPts val="0"/>
                        </a:spcAft>
                        <a:buClrTx/>
                        <a:buSzTx/>
                        <a:buFontTx/>
                        <a:buNone/>
                        <a:tabLst/>
                        <a:defRPr/>
                      </a:pPr>
                      <a:r>
                        <a:rPr lang="en-US" sz="1000" kern="1200" spc="-5" dirty="0">
                          <a:solidFill>
                            <a:schemeClr val="dk1"/>
                          </a:solidFill>
                          <a:effectLst/>
                          <a:latin typeface="+mn-lt"/>
                          <a:ea typeface="Calibri" panose="020F0502020204030204" pitchFamily="34" charset="0"/>
                          <a:cs typeface="Times New Roman" panose="02020603050405020304" pitchFamily="18" charset="0"/>
                        </a:rPr>
                        <a:t>No receipt required unless over per diem</a:t>
                      </a: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0"/>
                        </a:spcAft>
                      </a:pPr>
                      <a:r>
                        <a:rPr lang="en-US" sz="1000" dirty="0">
                          <a:effectLst/>
                        </a:rPr>
                        <a:t> </a:t>
                      </a:r>
                    </a:p>
                    <a:p>
                      <a:pPr marL="0" marR="0" algn="ctr">
                        <a:lnSpc>
                          <a:spcPct val="107000"/>
                        </a:lnSpc>
                        <a:spcBef>
                          <a:spcPts val="40"/>
                        </a:spcBef>
                        <a:spcAft>
                          <a:spcPts val="0"/>
                        </a:spcAft>
                      </a:pPr>
                      <a:r>
                        <a:rPr lang="en-US" sz="1000" dirty="0">
                          <a:effectLst/>
                        </a:rPr>
                        <a:t>Section B: Enter per diem requirements and include dates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158780662"/>
                  </a:ext>
                </a:extLst>
              </a:tr>
              <a:tr h="398770">
                <a:tc>
                  <a:txBody>
                    <a:bodyPr/>
                    <a:lstStyle/>
                    <a:p>
                      <a:pPr marL="0" marR="219710" algn="ctr">
                        <a:lnSpc>
                          <a:spcPct val="107000"/>
                        </a:lnSpc>
                        <a:spcBef>
                          <a:spcPts val="1125"/>
                        </a:spcBef>
                        <a:spcAft>
                          <a:spcPts val="0"/>
                        </a:spcAft>
                      </a:pPr>
                      <a:r>
                        <a:rPr lang="en-US" sz="1000" b="1" kern="1200" dirty="0">
                          <a:solidFill>
                            <a:schemeClr val="lt1"/>
                          </a:solidFill>
                          <a:effectLst/>
                          <a:latin typeface="+mn-lt"/>
                          <a:ea typeface="+mn-ea"/>
                          <a:cs typeface="+mn-cs"/>
                        </a:rPr>
                        <a:t>How do I pay for airfare/hotel/conference registration/rental car in advance?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13665" marR="106045" indent="108585" algn="ctr">
                        <a:lnSpc>
                          <a:spcPct val="107000"/>
                        </a:lnSpc>
                        <a:spcBef>
                          <a:spcPts val="335"/>
                        </a:spcBef>
                        <a:spcAft>
                          <a:spcPts val="0"/>
                        </a:spcAft>
                      </a:pPr>
                      <a:r>
                        <a:rPr lang="en-US" sz="1000" dirty="0">
                          <a:effectLst/>
                        </a:rPr>
                        <a:t>Recommended: Use P-Card, direct bill invoice, Group Travel Card  </a:t>
                      </a:r>
                      <a:r>
                        <a:rPr lang="en-US" sz="1000" spc="-5" dirty="0">
                          <a:effectLst/>
                        </a:rPr>
                        <a:t> </a:t>
                      </a:r>
                    </a:p>
                    <a:p>
                      <a:pPr marL="113665" marR="106045" indent="108585" algn="ctr">
                        <a:lnSpc>
                          <a:spcPct val="107000"/>
                        </a:lnSpc>
                        <a:spcBef>
                          <a:spcPts val="335"/>
                        </a:spcBef>
                        <a:spcAft>
                          <a:spcPts val="0"/>
                        </a:spcAft>
                      </a:pPr>
                      <a:r>
                        <a:rPr lang="en-US" sz="1000" kern="1200" spc="-5" dirty="0">
                          <a:solidFill>
                            <a:schemeClr val="dk1"/>
                          </a:solidFill>
                          <a:effectLst/>
                          <a:latin typeface="+mn-lt"/>
                          <a:ea typeface="Calibri" panose="020F0502020204030204" pitchFamily="34" charset="0"/>
                          <a:cs typeface="Times New Roman" panose="02020603050405020304" pitchFamily="18" charset="0"/>
                        </a:rPr>
                        <a:t>All receipts required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1000" spc="-10" dirty="0">
                          <a:effectLst/>
                        </a:rPr>
                        <a:t>Retain all receipts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1000" spc="-20" dirty="0">
                          <a:effectLst/>
                        </a:rPr>
                        <a:t>Section C: Submit all final receipts/documentation and include last 4 digits of credit card number, if applicable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916676196"/>
                  </a:ext>
                </a:extLst>
              </a:tr>
              <a:tr h="399324">
                <a:tc>
                  <a:txBody>
                    <a:bodyPr/>
                    <a:lstStyle/>
                    <a:p>
                      <a:pPr marL="0" marR="219710" algn="ctr">
                        <a:lnSpc>
                          <a:spcPct val="107000"/>
                        </a:lnSpc>
                        <a:spcBef>
                          <a:spcPts val="1125"/>
                        </a:spcBef>
                        <a:spcAft>
                          <a:spcPts val="0"/>
                        </a:spcAft>
                      </a:pPr>
                      <a:r>
                        <a:rPr lang="en-US" sz="1000" b="1" kern="1200" dirty="0">
                          <a:solidFill>
                            <a:schemeClr val="lt1"/>
                          </a:solidFill>
                          <a:effectLst/>
                          <a:latin typeface="+mn-lt"/>
                          <a:ea typeface="+mn-ea"/>
                          <a:cs typeface="+mn-cs"/>
                        </a:rPr>
                        <a:t>How do I get reimbursed for business travel expenses purchased with cash/personal credit card?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21615" lvl="0" indent="0" algn="ctr" defTabSz="914400" rtl="0" eaLnBrk="1" fontAlgn="auto" latinLnBrk="0" hangingPunct="1">
                        <a:lnSpc>
                          <a:spcPct val="107000"/>
                        </a:lnSpc>
                        <a:spcBef>
                          <a:spcPts val="1130"/>
                        </a:spcBef>
                        <a:spcAft>
                          <a:spcPts val="0"/>
                        </a:spcAft>
                        <a:buClrTx/>
                        <a:buSzTx/>
                        <a:buFontTx/>
                        <a:buNone/>
                        <a:tabLst/>
                        <a:defRPr/>
                      </a:pPr>
                      <a:r>
                        <a:rPr lang="en-US" sz="1000" dirty="0">
                          <a:effectLst/>
                        </a:rPr>
                        <a:t>N/A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226695" marR="221615" algn="ctr">
                        <a:lnSpc>
                          <a:spcPct val="107000"/>
                        </a:lnSpc>
                        <a:spcBef>
                          <a:spcPts val="113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21615" algn="ctr">
                        <a:lnSpc>
                          <a:spcPct val="107000"/>
                        </a:lnSpc>
                        <a:spcBef>
                          <a:spcPts val="1130"/>
                        </a:spcBef>
                        <a:spcAft>
                          <a:spcPts val="0"/>
                        </a:spcAft>
                      </a:pPr>
                      <a:r>
                        <a:rPr lang="en-US" sz="1000" spc="-10" dirty="0">
                          <a:effectLst/>
                        </a:rPr>
                        <a:t>Cardholder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420370" marR="0" indent="-191770" algn="ctr">
                        <a:lnSpc>
                          <a:spcPct val="99000"/>
                        </a:lnSpc>
                        <a:spcBef>
                          <a:spcPts val="1130"/>
                        </a:spcBef>
                        <a:spcAft>
                          <a:spcPts val="0"/>
                        </a:spcAft>
                      </a:pPr>
                      <a:r>
                        <a:rPr lang="en-US" sz="1000" dirty="0">
                          <a:effectLst/>
                        </a:rPr>
                        <a:t>Section D:</a:t>
                      </a:r>
                      <a:r>
                        <a:rPr lang="en-US" sz="1000" spc="-20" dirty="0">
                          <a:effectLst/>
                        </a:rPr>
                        <a:t>Submit all final receipts/documentation and include last 4 digits of credit card number, if applicable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777774563"/>
                  </a:ext>
                </a:extLst>
              </a:tr>
              <a:tr h="398770">
                <a:tc>
                  <a:txBody>
                    <a:bodyPr/>
                    <a:lstStyle/>
                    <a:p>
                      <a:pPr marL="0" marR="219710" algn="ctr">
                        <a:lnSpc>
                          <a:spcPct val="107000"/>
                        </a:lnSpc>
                        <a:spcBef>
                          <a:spcPts val="1125"/>
                        </a:spcBef>
                        <a:spcAft>
                          <a:spcPts val="0"/>
                        </a:spcAft>
                      </a:pPr>
                      <a:r>
                        <a:rPr lang="en-US" sz="1000" b="1" kern="1200" dirty="0">
                          <a:solidFill>
                            <a:schemeClr val="lt1"/>
                          </a:solidFill>
                          <a:effectLst/>
                          <a:latin typeface="+mn-lt"/>
                          <a:ea typeface="+mn-ea"/>
                          <a:cs typeface="+mn-cs"/>
                        </a:rPr>
                        <a:t>What other information is needed to submit TRF?</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19710" lvl="0" indent="0" algn="ctr" defTabSz="914400" rtl="0" eaLnBrk="1" fontAlgn="auto" latinLnBrk="0" hangingPunct="1">
                        <a:lnSpc>
                          <a:spcPct val="107000"/>
                        </a:lnSpc>
                        <a:spcBef>
                          <a:spcPts val="1125"/>
                        </a:spcBef>
                        <a:spcAft>
                          <a:spcPts val="0"/>
                        </a:spcAft>
                        <a:buClrTx/>
                        <a:buSzTx/>
                        <a:buFontTx/>
                        <a:buNone/>
                        <a:tabLst/>
                        <a:defRPr/>
                      </a:pPr>
                      <a:r>
                        <a:rPr lang="en-US" sz="1000" dirty="0">
                          <a:effectLst/>
                        </a:rPr>
                        <a:t>N/A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19710" algn="ctr">
                        <a:lnSpc>
                          <a:spcPct val="107000"/>
                        </a:lnSpc>
                        <a:spcBef>
                          <a:spcPts val="1125"/>
                        </a:spcBef>
                        <a:spcAft>
                          <a:spcPts val="0"/>
                        </a:spcAft>
                      </a:pPr>
                      <a:r>
                        <a:rPr lang="en-US" sz="1000" spc="-25" dirty="0">
                          <a:effectLst/>
                        </a:rPr>
                        <a:t>N/A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65760" marR="359410" algn="ctr">
                        <a:lnSpc>
                          <a:spcPct val="107000"/>
                        </a:lnSpc>
                        <a:spcBef>
                          <a:spcPts val="1125"/>
                        </a:spcBef>
                        <a:spcAft>
                          <a:spcPts val="0"/>
                        </a:spcAft>
                      </a:pPr>
                      <a:r>
                        <a:rPr lang="en-US" sz="1000" spc="-25" dirty="0">
                          <a:effectLst/>
                        </a:rPr>
                        <a:t>Section E: Provide index, travelers signature and date, Budget Authority printed name, signature, and date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40619882"/>
                  </a:ext>
                </a:extLst>
              </a:tr>
              <a:tr h="399324">
                <a:tc>
                  <a:txBody>
                    <a:bodyPr/>
                    <a:lstStyle/>
                    <a:p>
                      <a:pPr marL="0" marR="219710" algn="ctr">
                        <a:lnSpc>
                          <a:spcPct val="107000"/>
                        </a:lnSpc>
                        <a:spcBef>
                          <a:spcPts val="1125"/>
                        </a:spcBef>
                        <a:spcAft>
                          <a:spcPts val="0"/>
                        </a:spcAft>
                      </a:pPr>
                      <a:r>
                        <a:rPr lang="en-US" sz="1000" b="1" kern="1200" dirty="0">
                          <a:solidFill>
                            <a:schemeClr val="lt1"/>
                          </a:solidFill>
                          <a:effectLst/>
                          <a:latin typeface="+mn-lt"/>
                          <a:ea typeface="+mn-ea"/>
                          <a:cs typeface="+mn-cs"/>
                        </a:rPr>
                        <a:t>What do I do if combining business and personal travel?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8600" marR="219710" algn="ctr">
                        <a:lnSpc>
                          <a:spcPct val="107000"/>
                        </a:lnSpc>
                        <a:spcBef>
                          <a:spcPts val="1130"/>
                        </a:spcBef>
                        <a:spcAft>
                          <a:spcPts val="0"/>
                        </a:spcAft>
                      </a:pPr>
                      <a:r>
                        <a:rPr lang="en-US" sz="1000" spc="-10" dirty="0">
                          <a:effectLst/>
                        </a:rPr>
                        <a:t>Provide all required quotes with TPAF</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26695" marR="221615" algn="ctr">
                        <a:lnSpc>
                          <a:spcPct val="107000"/>
                        </a:lnSpc>
                        <a:spcBef>
                          <a:spcPts val="1130"/>
                        </a:spcBef>
                        <a:spcAft>
                          <a:spcPts val="0"/>
                        </a:spcAft>
                      </a:pPr>
                      <a:r>
                        <a:rPr lang="en-US" sz="1000" spc="-10" dirty="0">
                          <a:effectLst/>
                        </a:rPr>
                        <a:t>Separate business and personal receipts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419100" marR="0" indent="-190500" algn="ctr">
                        <a:lnSpc>
                          <a:spcPct val="107000"/>
                        </a:lnSpc>
                        <a:spcBef>
                          <a:spcPts val="425"/>
                        </a:spcBef>
                        <a:spcAft>
                          <a:spcPts val="0"/>
                        </a:spcAft>
                      </a:pPr>
                      <a:r>
                        <a:rPr lang="en-US" sz="1000" dirty="0">
                          <a:effectLst/>
                        </a:rPr>
                        <a:t>Submit all required quotes and receipts with TRF</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134833967"/>
                  </a:ext>
                </a:extLst>
              </a:tr>
            </a:tbl>
          </a:graphicData>
        </a:graphic>
      </p:graphicFrame>
    </p:spTree>
    <p:extLst>
      <p:ext uri="{BB962C8B-B14F-4D97-AF65-F5344CB8AC3E}">
        <p14:creationId xmlns:p14="http://schemas.microsoft.com/office/powerpoint/2010/main" val="1197345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94B893-F763-0346-BFAA-0A91B5449BAD}"/>
              </a:ext>
            </a:extLst>
          </p:cNvPr>
          <p:cNvSpPr>
            <a:spLocks noGrp="1"/>
          </p:cNvSpPr>
          <p:nvPr>
            <p:ph type="title"/>
          </p:nvPr>
        </p:nvSpPr>
        <p:spPr/>
        <p:txBody>
          <a:bodyPr>
            <a:normAutofit/>
          </a:bodyPr>
          <a:lstStyle/>
          <a:p>
            <a:pPr algn="ctr"/>
            <a:r>
              <a:rPr lang="en-US" sz="4000" b="1" dirty="0">
                <a:solidFill>
                  <a:schemeClr val="accent1"/>
                </a:solidFill>
              </a:rPr>
              <a:t>Travel Policy Frequently Asked Questions </a:t>
            </a:r>
          </a:p>
        </p:txBody>
      </p:sp>
      <p:sp>
        <p:nvSpPr>
          <p:cNvPr id="7" name="Text Placeholder 6">
            <a:extLst>
              <a:ext uri="{FF2B5EF4-FFF2-40B4-BE49-F238E27FC236}">
                <a16:creationId xmlns:a16="http://schemas.microsoft.com/office/drawing/2014/main" id="{4CC13493-EB49-FC40-ADC3-2BA5A529474B}"/>
              </a:ext>
            </a:extLst>
          </p:cNvPr>
          <p:cNvSpPr>
            <a:spLocks noGrp="1"/>
          </p:cNvSpPr>
          <p:nvPr>
            <p:ph type="body" idx="1"/>
          </p:nvPr>
        </p:nvSpPr>
        <p:spPr>
          <a:xfrm>
            <a:off x="583375" y="1816925"/>
            <a:ext cx="10515600" cy="4235532"/>
          </a:xfrm>
        </p:spPr>
        <p:txBody>
          <a:bodyPr>
            <a:normAutofit fontScale="25000" lnSpcReduction="20000"/>
          </a:bodyPr>
          <a:lstStyle/>
          <a:p>
            <a:pPr marL="0" marR="0">
              <a:lnSpc>
                <a:spcPct val="107000"/>
              </a:lnSpc>
              <a:spcBef>
                <a:spcPts val="0"/>
              </a:spcBef>
              <a:spcAft>
                <a:spcPts val="800"/>
              </a:spcAft>
            </a:pPr>
            <a:r>
              <a:rPr lang="en-US" sz="4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What are options available to pay for travel?</a:t>
            </a:r>
            <a:endParaRPr lang="en-US" sz="4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4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P-Card/Direct Bill may be used to pay airfare, conference registration, car rental, hotel, entry fees, admission fees </a:t>
            </a:r>
            <a:endParaRPr lang="en-US" sz="4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0"/>
              </a:spcAft>
            </a:pPr>
            <a:r>
              <a:rPr lang="en-US" sz="4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Azumano for airfare</a:t>
            </a:r>
            <a:endParaRPr lang="en-US" sz="4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0"/>
              </a:spcAft>
            </a:pPr>
            <a:r>
              <a:rPr lang="en-US" sz="4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Travel card for group travel</a:t>
            </a:r>
            <a:endParaRPr lang="en-US" sz="4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0"/>
              </a:spcAft>
            </a:pPr>
            <a:r>
              <a:rPr lang="en-US" sz="4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Travel advances for group travel</a:t>
            </a:r>
            <a:endParaRPr lang="en-US" sz="4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0"/>
              </a:spcAft>
            </a:pPr>
            <a:r>
              <a:rPr lang="en-US" sz="4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Faculty development fund</a:t>
            </a:r>
            <a:endParaRPr lang="en-US" sz="4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0"/>
              </a:spcAft>
            </a:pPr>
            <a:r>
              <a:rPr lang="en-US" sz="4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Post travel reimbursement for use of personal funds and mileage claim</a:t>
            </a:r>
            <a:endParaRPr lang="en-US" sz="4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4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What is included in per diem?</a:t>
            </a:r>
            <a:endParaRPr lang="en-US" sz="4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800" dirty="0">
                <a:solidFill>
                  <a:schemeClr val="tx1"/>
                </a:solidFill>
                <a:effectLst/>
                <a:ea typeface="Times New Roman" panose="02020603050405020304" pitchFamily="18" charset="0"/>
                <a:cs typeface="Times New Roman" panose="02020603050405020304" pitchFamily="18" charset="0"/>
              </a:rPr>
              <a:t>   The per diem rate for Meals &amp; Incidental Expenses (M&amp;IE) includes meals, room service, fees, and tips for services such as food servers, transportation, and luggage handlers. Tips outside of per diem are not reimbursable.</a:t>
            </a:r>
            <a:r>
              <a:rPr lang="en-US" sz="4800" b="1" dirty="0">
                <a:solidFill>
                  <a:schemeClr val="tx1"/>
                </a:solidFill>
                <a:effectLst/>
                <a:ea typeface="Times New Roman" panose="02020603050405020304" pitchFamily="18" charset="0"/>
                <a:cs typeface="Times New Roman" panose="02020603050405020304" pitchFamily="18" charset="0"/>
              </a:rPr>
              <a:t> </a:t>
            </a:r>
            <a:r>
              <a:rPr lang="en-US" sz="4800" dirty="0">
                <a:solidFill>
                  <a:schemeClr val="tx1"/>
                </a:solidFill>
                <a:effectLst/>
                <a:ea typeface="Calibri" panose="020F0502020204030204" pitchFamily="34" charset="0"/>
                <a:cs typeface="Times New Roman" panose="02020603050405020304" pitchFamily="18" charset="0"/>
              </a:rPr>
              <a:t>Per diem is paid to the traveler in advance of the trip and no receipts are required. Please note, per diem varies depending on location (High/Low cost vs. International) so please use the appropriate invoice form and provide the request two weeks in advance of your trip. The per diem request form is located on the Business Office website and shall be processed at the department level following the invoice procedures invoice code “TAM Location Date.”  To verify per diem amount requested, include the pre-approval form with advance per diem </a:t>
            </a:r>
            <a:r>
              <a:rPr lang="en-US" sz="4800" dirty="0">
                <a:solidFill>
                  <a:schemeClr val="tx1"/>
                </a:solidFill>
                <a:ea typeface="Calibri" panose="020F0502020204030204" pitchFamily="34" charset="0"/>
                <a:cs typeface="Times New Roman" panose="02020603050405020304" pitchFamily="18" charset="0"/>
              </a:rPr>
              <a:t>invoice.</a:t>
            </a:r>
          </a:p>
          <a:p>
            <a:pPr marL="0" marR="0">
              <a:lnSpc>
                <a:spcPct val="107000"/>
              </a:lnSpc>
              <a:spcBef>
                <a:spcPts val="0"/>
              </a:spcBef>
              <a:spcAft>
                <a:spcPts val="800"/>
              </a:spcAft>
            </a:pPr>
            <a:r>
              <a:rPr lang="en-US" sz="4800" dirty="0">
                <a:solidFill>
                  <a:schemeClr val="tx1"/>
                </a:solidFill>
                <a:effectLst/>
                <a:ea typeface="Calibri" panose="020F0502020204030204" pitchFamily="34" charset="0"/>
                <a:cs typeface="Times New Roman" panose="02020603050405020304" pitchFamily="18" charset="0"/>
              </a:rPr>
              <a:t>  Per diem in advance is not applicable to student, non-WOU employees, when using the Travel Card or PRO921 funds.  ALL recipients must be submitted with the Travel Card reconciliation.</a:t>
            </a:r>
          </a:p>
          <a:p>
            <a:pPr marL="0" marR="0">
              <a:lnSpc>
                <a:spcPct val="107000"/>
              </a:lnSpc>
              <a:spcBef>
                <a:spcPts val="0"/>
              </a:spcBef>
              <a:spcAft>
                <a:spcPts val="800"/>
              </a:spcAft>
            </a:pPr>
            <a:r>
              <a:rPr lang="en-US" sz="4800" b="1" dirty="0">
                <a:solidFill>
                  <a:schemeClr val="tx1"/>
                </a:solidFill>
                <a:effectLst/>
                <a:ea typeface="Times New Roman" panose="02020603050405020304" pitchFamily="18" charset="0"/>
                <a:cs typeface="Times New Roman" panose="02020603050405020304" pitchFamily="18" charset="0"/>
              </a:rPr>
              <a:t>  </a:t>
            </a:r>
            <a:r>
              <a:rPr lang="en-US" sz="4800" dirty="0">
                <a:solidFill>
                  <a:schemeClr val="tx1"/>
                </a:solidFill>
                <a:effectLst/>
                <a:ea typeface="Times New Roman" panose="02020603050405020304" pitchFamily="18" charset="0"/>
                <a:cs typeface="Times New Roman" panose="02020603050405020304" pitchFamily="18" charset="0"/>
              </a:rPr>
              <a:t>The lodging per diem allowance does not include taxes, so please submit this invoice to ensure you receive the maximum reimbursement amount. </a:t>
            </a:r>
            <a:endParaRPr lang="en-US" sz="4800" dirty="0">
              <a:solidFill>
                <a:schemeClr val="tx1"/>
              </a:solidFill>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Do I need to submit receipts for per diem?</a:t>
            </a:r>
            <a:endParaRPr lang="en-US" sz="4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Receipts are not required for M&amp;IE per diem and </a:t>
            </a:r>
            <a:r>
              <a:rPr lang="en-US" sz="4800" i="1" u="sng"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only</a:t>
            </a:r>
            <a:r>
              <a:rPr lang="en-US" sz="4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for the hotel if the room rate plus taxes exceeds the lodging per diem as noted above. Any expenses not allowable above per diem is a personal expense, thus not reimbursable. Expenses paid on direct invoice or P-Card in excess of per diem shall be returned to the university.</a:t>
            </a:r>
            <a:endParaRPr lang="en-US" sz="4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07371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562D20-297A-EBAF-5A3A-C40FDE6159DD}"/>
              </a:ext>
            </a:extLst>
          </p:cNvPr>
          <p:cNvSpPr>
            <a:spLocks noGrp="1"/>
          </p:cNvSpPr>
          <p:nvPr>
            <p:ph idx="1"/>
          </p:nvPr>
        </p:nvSpPr>
        <p:spPr>
          <a:xfrm>
            <a:off x="333375" y="458788"/>
            <a:ext cx="11075988" cy="5308600"/>
          </a:xfrm>
        </p:spPr>
        <p:txBody>
          <a:bodyPr>
            <a:normAutofit/>
          </a:bodyPr>
          <a:lstStyle/>
          <a:p>
            <a:pPr marL="0" marR="0" indent="0">
              <a:lnSpc>
                <a:spcPct val="107000"/>
              </a:lnSpc>
              <a:spcBef>
                <a:spcPts val="0"/>
              </a:spcBef>
              <a:spcAft>
                <a:spcPts val="800"/>
              </a:spcAft>
              <a:buNone/>
            </a:pPr>
            <a:r>
              <a:rPr lang="en-US"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What is the fastest way to get my per diem/reimbursement money?</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Submit the request for Direct Deposit Authorization Form Business Office. </a:t>
            </a:r>
            <a:r>
              <a:rPr lang="en-US" sz="1200" u="sng" dirty="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https://wou.edu/business/services/accounts-payable-direct-deposit/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How does the first/last day per diem work for non-local travel? What if I am traveling across multiple time zones?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An individual is on travel status from the time they start from and return to their home or central workplace.</a:t>
            </a:r>
            <a:endParaRPr lang="en-US" sz="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For example, if the employee has a 4:00 p.m. flight and they leave their home at 1:00 p.m. for the airport, they are in travel status they are eligible 	for first day three-fourths (3/4) per diem. Conversely, if the employee arrives at PDX at 11 p.m. and arrives home at 12:30 a.m. the following 	morning, they are in travel status until they reach their home/workplace, thus are entitled to three-fourths (3/4) per diem on the day after flight arrival 	under the last day travel rule. All travel times shall use PST.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Can I receive per diem on a one-day, local travel?</a:t>
            </a:r>
            <a:endParaRPr lang="en-US" sz="12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No. Local travel is, as defined by the IRS, “a trip which can be completed in less than 12 hours, does not exceed three hundred  (300) miles round-trip and does not include any air, rail, or lodging expenses.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Employees must be in travel status for more than 12 hours to be eligible for per diem. If they travel for more than 12 hours, but less than 24 hours, they may receive three-fourths (3/4) per diem for that day.</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This 12-hour rule does not necessarily mean that they are away from home for tax purposes and </a:t>
            </a:r>
            <a:r>
              <a:rPr lang="en-US"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the per diem for that day will be taxable income</a:t>
            </a: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See IRM 1.32.1.11, Taxable Travel Reimbursement.”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How do I determine if I use a rental car or a privately owned vehicle (POV) for my business travel?</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The Fleet Rate Model Daily Rental Cost Calculator Decision Workbook will assess the most effective cost solution for the trip. The link to the workbook may be accessed on the Business Office website.  As a general rule, same day travel that is under 130 miles does not require the use of a rental car.  When in doubt, use the Decision Workbook.</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p:txBody>
      </p:sp>
    </p:spTree>
    <p:extLst>
      <p:ext uri="{BB962C8B-B14F-4D97-AF65-F5344CB8AC3E}">
        <p14:creationId xmlns:p14="http://schemas.microsoft.com/office/powerpoint/2010/main" val="3285740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6330FBF-3BB1-0340-A3DE-9B3811D6653D}"/>
              </a:ext>
            </a:extLst>
          </p:cNvPr>
          <p:cNvSpPr>
            <a:spLocks noGrp="1"/>
          </p:cNvSpPr>
          <p:nvPr>
            <p:ph idx="1"/>
          </p:nvPr>
        </p:nvSpPr>
        <p:spPr>
          <a:xfrm>
            <a:off x="583223" y="114795"/>
            <a:ext cx="11075377" cy="5319333"/>
          </a:xfrm>
        </p:spPr>
        <p:txBody>
          <a:bodyPr>
            <a:normAutofit/>
          </a:bodyPr>
          <a:lstStyle/>
          <a:p>
            <a:pPr marL="0" marR="0" indent="0">
              <a:lnSpc>
                <a:spcPct val="107000"/>
              </a:lnSpc>
              <a:spcBef>
                <a:spcPts val="0"/>
              </a:spcBef>
              <a:spcAft>
                <a:spcPts val="800"/>
              </a:spcAft>
              <a:buNone/>
            </a:pPr>
            <a:r>
              <a:rPr lang="en-US" sz="1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How do I handle a rental car reservation when combining business and personal travel?</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The State or Oregon contract does not allow the contract rate for personal travel; thus, the personal travel must have a different contract than the business travel contract. For example, if you have a trip with five (5) business days and three (3)personal days, you will return the vehicle after the business portion, and get a new car/contract for the personal days.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How do I calculate mileage reimbursement and how do I document it?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Per the IRS, when leaving home for a non-campus work destination, you may claim mileage for the shorter distance from:</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Home to non-campus work destination </a:t>
            </a:r>
            <a:r>
              <a:rPr lang="en-US"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OR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WOU to non-campus work destination</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Documentation such as MapQuest or Google maps is required.</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 am not a remote worker, and my permanent workstation is my home. How do I calculate mileage reimbursement and how do I document it?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You will follow the same protocol as above, using your home to the non-campus workstation, provide required documentation such as </a:t>
            </a: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MapQuest or Google maps, and note on your TRF that your home is your permanent workstation.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How is mileage calculated when my trip starts or ends at my residence during the workday?</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The IRS uses the employee’s permanent workstation OR residence, whichever is shorter from the starting point. IF the home location is the PERMANENT workstation, then mileage would begin and end at home. If it is not, refer to the HR policy on remote working. </a:t>
            </a:r>
          </a:p>
          <a:p>
            <a:pPr marL="0" marR="0" indent="0">
              <a:lnSpc>
                <a:spcPct val="107000"/>
              </a:lnSpc>
              <a:spcBef>
                <a:spcPts val="0"/>
              </a:spcBef>
              <a:spcAft>
                <a:spcPts val="800"/>
              </a:spcAft>
              <a:buNone/>
            </a:pP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An example from the IRS: If employee’s normal commute to their assigned post of duty (POD) is 30 miles round-trip and employee completes 	official travel from their residence to the alternative worksite and return to residence totaling 60 miles round-trip, the employee must deduct their 	normal commute of 30 miles round trip allowing them to only claim 30 miles for the official travel performed for that day. See IRM 1.32.1.7.1(3), 	Privately Owned Vehicle (POV).</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85224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A4367C-17D8-8A4C-83E7-4ABD903C9F42}"/>
              </a:ext>
            </a:extLst>
          </p:cNvPr>
          <p:cNvSpPr>
            <a:spLocks noGrp="1"/>
          </p:cNvSpPr>
          <p:nvPr>
            <p:ph type="title"/>
          </p:nvPr>
        </p:nvSpPr>
        <p:spPr/>
        <p:txBody>
          <a:bodyPr>
            <a:normAutofit fontScale="90000"/>
          </a:bodyPr>
          <a:lstStyle/>
          <a:p>
            <a:pPr algn="ctr"/>
            <a:r>
              <a:rPr lang="en-US" b="1" dirty="0">
                <a:solidFill>
                  <a:schemeClr val="accent1"/>
                </a:solidFill>
              </a:rPr>
              <a:t>Current Policy Challenges</a:t>
            </a:r>
            <a:br>
              <a:rPr lang="en-US" dirty="0"/>
            </a:br>
            <a:endParaRPr lang="en-US" dirty="0"/>
          </a:p>
        </p:txBody>
      </p:sp>
      <p:sp>
        <p:nvSpPr>
          <p:cNvPr id="4" name="Content Placeholder 3">
            <a:extLst>
              <a:ext uri="{FF2B5EF4-FFF2-40B4-BE49-F238E27FC236}">
                <a16:creationId xmlns:a16="http://schemas.microsoft.com/office/drawing/2014/main" id="{9255FC91-B6FE-654B-8EBC-9FE46CD86016}"/>
              </a:ext>
            </a:extLst>
          </p:cNvPr>
          <p:cNvSpPr>
            <a:spLocks noGrp="1"/>
          </p:cNvSpPr>
          <p:nvPr>
            <p:ph idx="1"/>
          </p:nvPr>
        </p:nvSpPr>
        <p:spPr>
          <a:xfrm>
            <a:off x="1484416" y="1254827"/>
            <a:ext cx="8233558" cy="4651168"/>
          </a:xfrm>
        </p:spPr>
        <p:txBody>
          <a:bodyPr>
            <a:normAutofit fontScale="70000" lnSpcReduction="20000"/>
          </a:bodyPr>
          <a:lstStyle/>
          <a:p>
            <a:pPr marL="0" marR="0" lvl="0" indent="0">
              <a:lnSpc>
                <a:spcPct val="90000"/>
              </a:lnSpc>
              <a:spcBef>
                <a:spcPts val="0"/>
              </a:spcBef>
              <a:spcAft>
                <a:spcPts val="600"/>
              </a:spcAft>
              <a:buNone/>
              <a:tabLst>
                <a:tab pos="457200" algn="l"/>
              </a:tabLst>
            </a:pPr>
            <a:r>
              <a:rPr lang="en-US" sz="2900" dirty="0">
                <a:solidFill>
                  <a:schemeClr val="tx1"/>
                </a:solidFill>
                <a:effectLst/>
                <a:latin typeface="Arial" panose="020B0604020202020204" pitchFamily="34" charset="0"/>
                <a:cs typeface="Arial" panose="020B0604020202020204" pitchFamily="34" charset="0"/>
              </a:rPr>
              <a:t>Last review date 2018</a:t>
            </a:r>
          </a:p>
          <a:p>
            <a:pPr marL="0" marR="0" lvl="0" indent="0">
              <a:lnSpc>
                <a:spcPct val="90000"/>
              </a:lnSpc>
              <a:spcBef>
                <a:spcPts val="0"/>
              </a:spcBef>
              <a:spcAft>
                <a:spcPts val="600"/>
              </a:spcAft>
              <a:buNone/>
              <a:tabLst>
                <a:tab pos="457200" algn="l"/>
              </a:tabLst>
            </a:pPr>
            <a:r>
              <a:rPr lang="en-US" sz="2900" dirty="0">
                <a:solidFill>
                  <a:schemeClr val="tx1"/>
                </a:solidFill>
                <a:effectLst/>
                <a:latin typeface="Arial" panose="020B0604020202020204" pitchFamily="34" charset="0"/>
                <a:cs typeface="Arial" panose="020B0604020202020204" pitchFamily="34" charset="0"/>
              </a:rPr>
              <a:t>	Key sections missing</a:t>
            </a:r>
          </a:p>
          <a:p>
            <a:pPr marL="1143000" marR="0" lvl="2" indent="-228600">
              <a:lnSpc>
                <a:spcPct val="90000"/>
              </a:lnSpc>
              <a:spcBef>
                <a:spcPts val="0"/>
              </a:spcBef>
              <a:spcAft>
                <a:spcPts val="600"/>
              </a:spcAft>
              <a:buFont typeface="Arial" panose="020B0604020202020204" pitchFamily="34" charset="0"/>
              <a:buChar char="•"/>
              <a:tabLst>
                <a:tab pos="1371600" algn="l"/>
              </a:tabLst>
            </a:pPr>
            <a:r>
              <a:rPr lang="en-US" sz="2900" dirty="0">
                <a:solidFill>
                  <a:schemeClr val="tx1"/>
                </a:solidFill>
                <a:effectLst/>
                <a:latin typeface="Arial" panose="020B0604020202020204" pitchFamily="34" charset="0"/>
                <a:cs typeface="Arial" panose="020B0604020202020204" pitchFamily="34" charset="0"/>
              </a:rPr>
              <a:t>Accommodation language</a:t>
            </a:r>
          </a:p>
          <a:p>
            <a:pPr marL="1143000" marR="0" lvl="2" indent="-228600">
              <a:lnSpc>
                <a:spcPct val="90000"/>
              </a:lnSpc>
              <a:spcBef>
                <a:spcPts val="0"/>
              </a:spcBef>
              <a:spcAft>
                <a:spcPts val="600"/>
              </a:spcAft>
              <a:buFont typeface="Arial" panose="020B0604020202020204" pitchFamily="34" charset="0"/>
              <a:buChar char="•"/>
              <a:tabLst>
                <a:tab pos="1371600" algn="l"/>
              </a:tabLst>
            </a:pPr>
            <a:r>
              <a:rPr lang="en-US" sz="2900" dirty="0">
                <a:solidFill>
                  <a:schemeClr val="tx1"/>
                </a:solidFill>
                <a:effectLst/>
                <a:latin typeface="Arial" panose="020B0604020202020204" pitchFamily="34" charset="0"/>
                <a:cs typeface="Arial" panose="020B0604020202020204" pitchFamily="34" charset="0"/>
              </a:rPr>
              <a:t>Accident protocol</a:t>
            </a:r>
          </a:p>
          <a:p>
            <a:pPr marL="1143000" marR="0" lvl="2" indent="-228600">
              <a:lnSpc>
                <a:spcPct val="90000"/>
              </a:lnSpc>
              <a:spcBef>
                <a:spcPts val="0"/>
              </a:spcBef>
              <a:spcAft>
                <a:spcPts val="600"/>
              </a:spcAft>
              <a:buFont typeface="Arial" panose="020B0604020202020204" pitchFamily="34" charset="0"/>
              <a:buChar char="•"/>
              <a:tabLst>
                <a:tab pos="1371600" algn="l"/>
              </a:tabLst>
            </a:pPr>
            <a:r>
              <a:rPr lang="en-US" sz="2900" dirty="0">
                <a:solidFill>
                  <a:schemeClr val="tx1"/>
                </a:solidFill>
                <a:effectLst/>
                <a:latin typeface="Arial" panose="020B0604020202020204" pitchFamily="34" charset="0"/>
                <a:cs typeface="Arial" panose="020B0604020202020204" pitchFamily="34" charset="0"/>
              </a:rPr>
              <a:t>Grant travel</a:t>
            </a:r>
          </a:p>
          <a:p>
            <a:pPr marL="1143000" marR="0" lvl="2" indent="-228600">
              <a:lnSpc>
                <a:spcPct val="90000"/>
              </a:lnSpc>
              <a:spcBef>
                <a:spcPts val="0"/>
              </a:spcBef>
              <a:spcAft>
                <a:spcPts val="600"/>
              </a:spcAft>
              <a:buFont typeface="Arial" panose="020B0604020202020204" pitchFamily="34" charset="0"/>
              <a:buChar char="•"/>
              <a:tabLst>
                <a:tab pos="1371600" algn="l"/>
              </a:tabLst>
            </a:pPr>
            <a:r>
              <a:rPr lang="en-US" sz="2900" dirty="0">
                <a:solidFill>
                  <a:schemeClr val="tx1"/>
                </a:solidFill>
                <a:effectLst/>
                <a:latin typeface="Arial" panose="020B0604020202020204" pitchFamily="34" charset="0"/>
                <a:cs typeface="Arial" panose="020B0604020202020204" pitchFamily="34" charset="0"/>
              </a:rPr>
              <a:t>Private Owner Vehicle (POV) Driver Authorization</a:t>
            </a:r>
          </a:p>
          <a:p>
            <a:pPr marL="1143000" marR="0" lvl="2" indent="-228600">
              <a:lnSpc>
                <a:spcPct val="90000"/>
              </a:lnSpc>
              <a:spcBef>
                <a:spcPts val="0"/>
              </a:spcBef>
              <a:spcAft>
                <a:spcPts val="600"/>
              </a:spcAft>
              <a:buFont typeface="Arial" panose="020B0604020202020204" pitchFamily="34" charset="0"/>
              <a:buChar char="•"/>
              <a:tabLst>
                <a:tab pos="1371600" algn="l"/>
              </a:tabLst>
            </a:pPr>
            <a:r>
              <a:rPr lang="en-US" sz="2900" dirty="0">
                <a:solidFill>
                  <a:schemeClr val="tx1"/>
                </a:solidFill>
                <a:effectLst/>
                <a:latin typeface="Arial" panose="020B0604020202020204" pitchFamily="34" charset="0"/>
                <a:cs typeface="Arial" panose="020B0604020202020204" pitchFamily="34" charset="0"/>
              </a:rPr>
              <a:t>Remote Work impact</a:t>
            </a:r>
          </a:p>
          <a:p>
            <a:pPr marL="1143000" marR="0" lvl="2" indent="-228600">
              <a:lnSpc>
                <a:spcPct val="90000"/>
              </a:lnSpc>
              <a:spcBef>
                <a:spcPts val="0"/>
              </a:spcBef>
              <a:spcAft>
                <a:spcPts val="600"/>
              </a:spcAft>
              <a:buFont typeface="Arial" panose="020B0604020202020204" pitchFamily="34" charset="0"/>
              <a:buChar char="•"/>
              <a:tabLst>
                <a:tab pos="1371600" algn="l"/>
              </a:tabLst>
            </a:pPr>
            <a:r>
              <a:rPr lang="en-US" sz="2900" dirty="0">
                <a:solidFill>
                  <a:schemeClr val="tx1"/>
                </a:solidFill>
                <a:effectLst/>
                <a:latin typeface="Arial" panose="020B0604020202020204" pitchFamily="34" charset="0"/>
                <a:cs typeface="Arial" panose="020B0604020202020204" pitchFamily="34" charset="0"/>
              </a:rPr>
              <a:t>Retreats</a:t>
            </a:r>
          </a:p>
          <a:p>
            <a:pPr marL="1143000" marR="0" lvl="2" indent="-228600">
              <a:lnSpc>
                <a:spcPct val="90000"/>
              </a:lnSpc>
              <a:spcBef>
                <a:spcPts val="0"/>
              </a:spcBef>
              <a:spcAft>
                <a:spcPts val="600"/>
              </a:spcAft>
              <a:buFont typeface="Arial" panose="020B0604020202020204" pitchFamily="34" charset="0"/>
              <a:buChar char="•"/>
              <a:tabLst>
                <a:tab pos="1371600" algn="l"/>
              </a:tabLst>
            </a:pPr>
            <a:r>
              <a:rPr lang="en-US" sz="2900" dirty="0">
                <a:solidFill>
                  <a:schemeClr val="tx1"/>
                </a:solidFill>
                <a:effectLst/>
                <a:latin typeface="Arial" panose="020B0604020202020204" pitchFamily="34" charset="0"/>
                <a:cs typeface="Arial" panose="020B0604020202020204" pitchFamily="34" charset="0"/>
              </a:rPr>
              <a:t>Training requirement</a:t>
            </a:r>
          </a:p>
          <a:p>
            <a:pPr marL="0" marR="0" lvl="1" indent="0">
              <a:lnSpc>
                <a:spcPct val="90000"/>
              </a:lnSpc>
              <a:spcBef>
                <a:spcPts val="0"/>
              </a:spcBef>
              <a:spcAft>
                <a:spcPts val="600"/>
              </a:spcAft>
              <a:buNone/>
              <a:tabLst>
                <a:tab pos="914400" algn="l"/>
              </a:tabLst>
            </a:pPr>
            <a:r>
              <a:rPr lang="en-US" sz="2900" dirty="0">
                <a:solidFill>
                  <a:schemeClr val="tx1"/>
                </a:solidFill>
                <a:effectLst/>
                <a:latin typeface="Arial" panose="020B0604020202020204" pitchFamily="34" charset="0"/>
                <a:cs typeface="Arial" panose="020B0604020202020204" pitchFamily="34" charset="0"/>
              </a:rPr>
              <a:t>       Language ambiguity</a:t>
            </a:r>
          </a:p>
          <a:p>
            <a:pPr marL="1143000" marR="0" lvl="2" indent="-228600">
              <a:lnSpc>
                <a:spcPct val="90000"/>
              </a:lnSpc>
              <a:spcBef>
                <a:spcPts val="0"/>
              </a:spcBef>
              <a:spcAft>
                <a:spcPts val="600"/>
              </a:spcAft>
              <a:buFont typeface="Arial" panose="020B0604020202020204" pitchFamily="34" charset="0"/>
              <a:buChar char="•"/>
              <a:tabLst>
                <a:tab pos="1371600" algn="l"/>
              </a:tabLst>
            </a:pPr>
            <a:r>
              <a:rPr lang="en-US" sz="2900" dirty="0">
                <a:solidFill>
                  <a:schemeClr val="tx1"/>
                </a:solidFill>
                <a:effectLst/>
                <a:latin typeface="Arial" panose="020B0604020202020204" pitchFamily="34" charset="0"/>
                <a:cs typeface="Arial" panose="020B0604020202020204" pitchFamily="34" charset="0"/>
              </a:rPr>
              <a:t>Allowable/non-allowable expenses</a:t>
            </a:r>
          </a:p>
          <a:p>
            <a:pPr marL="1143000" marR="0" lvl="2" indent="-228600">
              <a:lnSpc>
                <a:spcPct val="90000"/>
              </a:lnSpc>
              <a:spcBef>
                <a:spcPts val="0"/>
              </a:spcBef>
              <a:spcAft>
                <a:spcPts val="600"/>
              </a:spcAft>
              <a:buFont typeface="Arial" panose="020B0604020202020204" pitchFamily="34" charset="0"/>
              <a:buChar char="•"/>
              <a:tabLst>
                <a:tab pos="1371600" algn="l"/>
              </a:tabLst>
            </a:pPr>
            <a:r>
              <a:rPr lang="en-US" sz="2900" dirty="0">
                <a:solidFill>
                  <a:schemeClr val="tx1"/>
                </a:solidFill>
                <a:effectLst/>
                <a:latin typeface="Arial" panose="020B0604020202020204" pitchFamily="34" charset="0"/>
                <a:cs typeface="Arial" panose="020B0604020202020204" pitchFamily="34" charset="0"/>
              </a:rPr>
              <a:t>Business/personal time travel</a:t>
            </a:r>
          </a:p>
          <a:p>
            <a:pPr marL="1143000" marR="0" lvl="2" indent="-228600">
              <a:lnSpc>
                <a:spcPct val="90000"/>
              </a:lnSpc>
              <a:spcBef>
                <a:spcPts val="0"/>
              </a:spcBef>
              <a:spcAft>
                <a:spcPts val="600"/>
              </a:spcAft>
              <a:buFont typeface="Arial" panose="020B0604020202020204" pitchFamily="34" charset="0"/>
              <a:buChar char="•"/>
              <a:tabLst>
                <a:tab pos="1371600" algn="l"/>
              </a:tabLst>
            </a:pPr>
            <a:r>
              <a:rPr lang="en-US" sz="2900" dirty="0">
                <a:solidFill>
                  <a:schemeClr val="tx1"/>
                </a:solidFill>
                <a:effectLst/>
                <a:latin typeface="Arial" panose="020B0604020202020204" pitchFamily="34" charset="0"/>
                <a:cs typeface="Arial" panose="020B0604020202020204" pitchFamily="34" charset="0"/>
              </a:rPr>
              <a:t>International travel</a:t>
            </a:r>
          </a:p>
          <a:p>
            <a:pPr marL="1143000" marR="0" lvl="2" indent="-228600">
              <a:lnSpc>
                <a:spcPct val="90000"/>
              </a:lnSpc>
              <a:spcBef>
                <a:spcPts val="0"/>
              </a:spcBef>
              <a:spcAft>
                <a:spcPts val="600"/>
              </a:spcAft>
              <a:buFont typeface="Arial" panose="020B0604020202020204" pitchFamily="34" charset="0"/>
              <a:buChar char="•"/>
              <a:tabLst>
                <a:tab pos="1371600" algn="l"/>
              </a:tabLst>
            </a:pPr>
            <a:r>
              <a:rPr lang="en-US" sz="2900" dirty="0">
                <a:solidFill>
                  <a:schemeClr val="tx1"/>
                </a:solidFill>
                <a:effectLst/>
                <a:latin typeface="Arial" panose="020B0604020202020204" pitchFamily="34" charset="0"/>
                <a:cs typeface="Arial" panose="020B0604020202020204" pitchFamily="34" charset="0"/>
              </a:rPr>
              <a:t>One day travel</a:t>
            </a:r>
          </a:p>
          <a:p>
            <a:pPr marL="1143000" marR="0" lvl="2" indent="-228600">
              <a:lnSpc>
                <a:spcPct val="90000"/>
              </a:lnSpc>
              <a:spcBef>
                <a:spcPts val="0"/>
              </a:spcBef>
              <a:spcAft>
                <a:spcPts val="600"/>
              </a:spcAft>
              <a:buFont typeface="Arial" panose="020B0604020202020204" pitchFamily="34" charset="0"/>
              <a:buChar char="•"/>
              <a:tabLst>
                <a:tab pos="1371600" algn="l"/>
              </a:tabLst>
            </a:pPr>
            <a:r>
              <a:rPr lang="en-US" sz="2900" dirty="0">
                <a:solidFill>
                  <a:schemeClr val="tx1"/>
                </a:solidFill>
                <a:latin typeface="Arial" panose="020B0604020202020204" pitchFamily="34" charset="0"/>
                <a:cs typeface="Arial" panose="020B0604020202020204" pitchFamily="34" charset="0"/>
              </a:rPr>
              <a:t>Per diem</a:t>
            </a:r>
            <a:endParaRPr lang="en-US" sz="2900" dirty="0">
              <a:solidFill>
                <a:schemeClr val="tx1"/>
              </a:solidFill>
              <a:effectLst/>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289886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6330FBF-3BB1-0340-A3DE-9B3811D6653D}"/>
              </a:ext>
            </a:extLst>
          </p:cNvPr>
          <p:cNvSpPr>
            <a:spLocks noGrp="1"/>
          </p:cNvSpPr>
          <p:nvPr>
            <p:ph idx="1"/>
          </p:nvPr>
        </p:nvSpPr>
        <p:spPr>
          <a:xfrm>
            <a:off x="583223" y="114795"/>
            <a:ext cx="11075377" cy="5652654"/>
          </a:xfrm>
        </p:spPr>
        <p:txBody>
          <a:bodyPr>
            <a:normAutofit/>
          </a:bodyPr>
          <a:lstStyle/>
          <a:p>
            <a:pPr marL="0" marR="0" indent="0">
              <a:lnSpc>
                <a:spcPct val="107000"/>
              </a:lnSpc>
              <a:spcBef>
                <a:spcPts val="0"/>
              </a:spcBef>
              <a:spcAft>
                <a:spcPts val="800"/>
              </a:spcAft>
              <a:buNone/>
            </a:pPr>
            <a:r>
              <a:rPr lang="en-US" sz="1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What is the procedure for travel when using faculty development fund (PRO921)?</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The Director of Academic Services and the respective Budget Authority must approve the use of funds. All expenses must be accounted for post travel and in compliance with WOU travel policy. No per diem advance is given due to funding thresholds. Use of all approved forms of payment per the travel policy are acceptable.</a:t>
            </a:r>
          </a:p>
          <a:p>
            <a:pPr marL="0" marR="0" indent="0">
              <a:lnSpc>
                <a:spcPct val="107000"/>
              </a:lnSpc>
              <a:spcBef>
                <a:spcPts val="0"/>
              </a:spcBef>
              <a:spcAft>
                <a:spcPts val="800"/>
              </a:spcAft>
              <a:buNone/>
            </a:pPr>
            <a:r>
              <a:rPr lang="en-US" sz="1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What is the protocol for student travel?</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WOU requires pre-approval of student travel prior to each trip for internal control, risk management, and a waiver of liability through the Office of Student Affairs. The policy and links for student travel are here: </a:t>
            </a:r>
            <a:r>
              <a:rPr lang="en-US" sz="1200" u="sng"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https://wou.edu/student/files/2019/03/Student-Travel-Request-Form.pdf</a:t>
            </a:r>
            <a:r>
              <a:rPr lang="en-US"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and </a:t>
            </a:r>
            <a:r>
              <a:rPr lang="en-US" sz="1200" u="sng"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https://wou.edu/policycouncil/files/2016/01/Student_Travel_Policy.pdf</a:t>
            </a:r>
            <a:r>
              <a:rPr lang="en-US"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What is the protocol for retreats?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1125"/>
              </a:spcAft>
              <a:buNone/>
            </a:pPr>
            <a:r>
              <a:rPr lang="en-US" sz="1200" dirty="0">
                <a:solidFill>
                  <a:schemeClr val="tx1"/>
                </a:solidFill>
                <a:latin typeface="Arial" panose="020B0604020202020204" pitchFamily="34" charset="0"/>
                <a:ea typeface="Times New Roman" panose="02020603050405020304" pitchFamily="18" charset="0"/>
              </a:rPr>
              <a:t>  </a:t>
            </a:r>
            <a:r>
              <a:rPr lang="en-US" sz="1200" dirty="0">
                <a:solidFill>
                  <a:schemeClr val="tx1"/>
                </a:solidFill>
                <a:effectLst/>
                <a:latin typeface="Arial" panose="020B0604020202020204" pitchFamily="34" charset="0"/>
                <a:ea typeface="Times New Roman" panose="02020603050405020304" pitchFamily="18" charset="0"/>
              </a:rPr>
              <a:t>Use of university facilities and services are the most efficient and economical use of both employee time and university resources and shall be the first choice in meeting location. When a retreat is to be held at a non-university location, the employee responsible for the choice of location and facility shall submit justification in writing to the Budget Authority for approval. Regardless of the local, the following retreat information shall be included in the justification and/or travel reconciliation:</a:t>
            </a:r>
            <a:endParaRPr lang="en-US" sz="1200" dirty="0">
              <a:solidFill>
                <a:schemeClr val="tx1"/>
              </a:solidFill>
              <a:effectLst/>
              <a:latin typeface="Times New Roman" panose="02020603050405020304" pitchFamily="18" charset="0"/>
              <a:ea typeface="Calibri" panose="020F0502020204030204" pitchFamily="34" charset="0"/>
            </a:endParaRPr>
          </a:p>
          <a:p>
            <a:pPr marL="0" marR="0" lvl="0" indent="0">
              <a:lnSpc>
                <a:spcPct val="107000"/>
              </a:lnSpc>
              <a:spcBef>
                <a:spcPts val="0"/>
              </a:spcBef>
              <a:spcAft>
                <a:spcPts val="1125"/>
              </a:spcAft>
              <a:buNone/>
            </a:pPr>
            <a:r>
              <a:rPr lang="en-US" sz="1200" dirty="0">
                <a:solidFill>
                  <a:schemeClr val="tx1"/>
                </a:solidFill>
                <a:effectLst/>
                <a:latin typeface="Arial" panose="020B0604020202020204" pitchFamily="34" charset="0"/>
                <a:ea typeface="Times New Roman" panose="02020603050405020304" pitchFamily="18" charset="0"/>
              </a:rPr>
              <a:t>	Purpose and objective of the retreat</a:t>
            </a:r>
            <a:endParaRPr lang="en-US" sz="1200" dirty="0">
              <a:solidFill>
                <a:schemeClr val="tx1"/>
              </a:solidFill>
              <a:effectLst/>
              <a:latin typeface="Times New Roman" panose="02020603050405020304" pitchFamily="18" charset="0"/>
              <a:ea typeface="Calibri" panose="020F0502020204030204" pitchFamily="34" charset="0"/>
            </a:endParaRPr>
          </a:p>
          <a:p>
            <a:pPr marL="0" marR="0" lvl="0" indent="0">
              <a:lnSpc>
                <a:spcPct val="107000"/>
              </a:lnSpc>
              <a:spcBef>
                <a:spcPts val="0"/>
              </a:spcBef>
              <a:spcAft>
                <a:spcPts val="1125"/>
              </a:spcAft>
              <a:buNone/>
            </a:pPr>
            <a:r>
              <a:rPr lang="en-US" sz="1200" dirty="0">
                <a:solidFill>
                  <a:schemeClr val="tx1"/>
                </a:solidFill>
                <a:effectLst/>
                <a:latin typeface="Arial" panose="020B0604020202020204" pitchFamily="34" charset="0"/>
                <a:ea typeface="Times New Roman" panose="02020603050405020304" pitchFamily="18" charset="0"/>
              </a:rPr>
              <a:t>	Names of persons/organizations in attendance</a:t>
            </a:r>
            <a:endParaRPr lang="en-US" sz="1200" dirty="0">
              <a:solidFill>
                <a:schemeClr val="tx1"/>
              </a:solidFill>
              <a:effectLst/>
              <a:latin typeface="Times New Roman" panose="02020603050405020304" pitchFamily="18" charset="0"/>
              <a:ea typeface="Calibri" panose="020F0502020204030204" pitchFamily="34" charset="0"/>
            </a:endParaRPr>
          </a:p>
          <a:p>
            <a:pPr marL="0" marR="0" lvl="0" indent="0">
              <a:lnSpc>
                <a:spcPct val="107000"/>
              </a:lnSpc>
              <a:spcBef>
                <a:spcPts val="0"/>
              </a:spcBef>
              <a:spcAft>
                <a:spcPts val="1125"/>
              </a:spcAft>
              <a:buNone/>
            </a:pPr>
            <a:r>
              <a:rPr lang="en-US" sz="1200" dirty="0">
                <a:solidFill>
                  <a:schemeClr val="tx1"/>
                </a:solidFill>
                <a:effectLst/>
                <a:latin typeface="Arial" panose="020B0604020202020204" pitchFamily="34" charset="0"/>
                <a:ea typeface="Times New Roman" panose="02020603050405020304" pitchFamily="18" charset="0"/>
              </a:rPr>
              <a:t>	Estimate of cost to the university, including employee travel costs </a:t>
            </a:r>
            <a:endParaRPr lang="en-US" sz="1200" dirty="0">
              <a:solidFill>
                <a:schemeClr val="tx1"/>
              </a:solidFill>
              <a:effectLst/>
              <a:latin typeface="Times New Roman" panose="02020603050405020304" pitchFamily="18" charset="0"/>
              <a:ea typeface="Calibri" panose="020F0502020204030204" pitchFamily="34" charset="0"/>
            </a:endParaRPr>
          </a:p>
          <a:p>
            <a:pPr marL="0" marR="0" lvl="0" indent="0">
              <a:lnSpc>
                <a:spcPct val="107000"/>
              </a:lnSpc>
              <a:spcBef>
                <a:spcPts val="0"/>
              </a:spcBef>
              <a:spcAft>
                <a:spcPts val="1125"/>
              </a:spcAft>
              <a:buNone/>
            </a:pPr>
            <a:r>
              <a:rPr lang="en-US" sz="1200" dirty="0">
                <a:solidFill>
                  <a:schemeClr val="tx1"/>
                </a:solidFill>
                <a:effectLst/>
                <a:latin typeface="Arial" panose="020B0604020202020204" pitchFamily="34" charset="0"/>
                <a:ea typeface="Times New Roman" panose="02020603050405020304" pitchFamily="18" charset="0"/>
              </a:rPr>
              <a:t>	If a university facility cannot be used, the reason they cannot be used must be stated.</a:t>
            </a:r>
            <a:endParaRPr lang="en-US" sz="1200" dirty="0">
              <a:solidFill>
                <a:schemeClr val="tx1"/>
              </a:solidFill>
              <a:effectLst/>
              <a:latin typeface="Times New Roman" panose="02020603050405020304" pitchFamily="18" charset="0"/>
              <a:ea typeface="Calibri" panose="020F0502020204030204" pitchFamily="34" charset="0"/>
            </a:endParaRPr>
          </a:p>
          <a:p>
            <a:pPr marL="0" marR="0" indent="0">
              <a:lnSpc>
                <a:spcPct val="107000"/>
              </a:lnSpc>
              <a:spcBef>
                <a:spcPts val="0"/>
              </a:spcBef>
              <a:spcAft>
                <a:spcPts val="800"/>
              </a:spcAft>
              <a:buNone/>
            </a:pPr>
            <a:r>
              <a:rPr lang="en-US" sz="12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Travel policy, per diem rates, and purchasing policy apply for retreat expenses. Expenses paid on direct invoice or P-Card in excess of per diem shall be returned to the university. Per diem lodging may be “pooled” to cover the cost associated with a larger home.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500" dirty="0"/>
          </a:p>
        </p:txBody>
      </p:sp>
    </p:spTree>
    <p:extLst>
      <p:ext uri="{BB962C8B-B14F-4D97-AF65-F5344CB8AC3E}">
        <p14:creationId xmlns:p14="http://schemas.microsoft.com/office/powerpoint/2010/main" val="3326640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6330FBF-3BB1-0340-A3DE-9B3811D6653D}"/>
              </a:ext>
            </a:extLst>
          </p:cNvPr>
          <p:cNvSpPr>
            <a:spLocks noGrp="1"/>
          </p:cNvSpPr>
          <p:nvPr>
            <p:ph idx="1"/>
          </p:nvPr>
        </p:nvSpPr>
        <p:spPr>
          <a:xfrm>
            <a:off x="583223" y="297064"/>
            <a:ext cx="11075377" cy="5137064"/>
          </a:xfrm>
        </p:spPr>
        <p:txBody>
          <a:bodyPr>
            <a:normAutofit fontScale="92500" lnSpcReduction="20000"/>
          </a:bodyPr>
          <a:lstStyle/>
          <a:p>
            <a:pPr marL="0" marR="0" indent="0">
              <a:lnSpc>
                <a:spcPct val="107000"/>
              </a:lnSpc>
              <a:spcBef>
                <a:spcPts val="0"/>
              </a:spcBef>
              <a:spcAft>
                <a:spcPts val="800"/>
              </a:spcAft>
              <a:buNone/>
            </a:pPr>
            <a:r>
              <a:rPr lang="en-US" sz="13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What if I do not have a receipt for non-per diem items?</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3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Fill out the Missing Receipt Memo available here:</a:t>
            </a:r>
            <a:r>
              <a:rPr lang="en-US" sz="1300" b="1" u="sng" dirty="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https://wou.edu/business/files/2015/10/ProcurementCardMissingReceiptForm.doc</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3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Do I need a receipt for a transportation expense $25 or less?</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3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No, transportation expenses $25 or less do not need a receipt unless a travel card is used.</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3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Do I need to submit a copy of my pre-authorization form with my reimbursement?</a:t>
            </a:r>
            <a:endParaRPr lang="en-US" sz="1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3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Yes, include a copy of the signed pre-travel authorization as well as your per diem invoice.</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3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When using WOU Travel Card, can I tip more than 15% on a meal if I stay within the allowable per diem?</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3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13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No, 15% is the maximum allowable gratuity on meals </a:t>
            </a:r>
            <a:r>
              <a:rPr lang="en-US" sz="1300" b="1" u="sng"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unless the restaurant imposes a higher amount for large groups. </a:t>
            </a:r>
            <a:r>
              <a:rPr lang="en-US" sz="13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The total reimbursement amount must still remain at or below the per diem.</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3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Can I use the WOU Travel Card to pay for fuel?</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300" b="1"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13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Yes – and please retain the receipt for the TRF.</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3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What are examples of reimbursable expenses when accompanied by a receipt?</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3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Examples include, but are not limited to, parking, pre-approved overweight/excess luggage costs for the individual traveler, refueling of rental car, Lyft, Uber, taxis, and shuttles.</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3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Any allowable travel expenses incurred on personal credit card/cash payment.</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3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What are examples of non-reimbursable expenses?</a:t>
            </a:r>
            <a:endParaRPr lang="en-US" sz="13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Examples include, but are not limited to, mileage reimbursement for non-private vehicles, parking tickets, alcoholic beverages, interest on personal credit cards, commuting, tips and gratuities outside M&amp;IE per diem, and all personal expenses.</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3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Non-reimbursable airfare optional upgrade charges include seat selection unless required by airline to purchase, travelers' insurance, TSA precheck, overweight and/or additional individual traveler luggage charges without pre-approval.</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7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60516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6330FBF-3BB1-0340-A3DE-9B3811D6653D}"/>
              </a:ext>
            </a:extLst>
          </p:cNvPr>
          <p:cNvSpPr>
            <a:spLocks noGrp="1"/>
          </p:cNvSpPr>
          <p:nvPr>
            <p:ph idx="1"/>
          </p:nvPr>
        </p:nvSpPr>
        <p:spPr>
          <a:xfrm>
            <a:off x="583223" y="114795"/>
            <a:ext cx="11075377" cy="5319333"/>
          </a:xfrm>
        </p:spPr>
        <p:txBody>
          <a:bodyPr>
            <a:normAutofit/>
          </a:bodyPr>
          <a:lstStyle/>
          <a:p>
            <a:pPr marL="0" marR="0" indent="0">
              <a:lnSpc>
                <a:spcPct val="107000"/>
              </a:lnSpc>
              <a:spcBef>
                <a:spcPts val="0"/>
              </a:spcBef>
              <a:spcAft>
                <a:spcPts val="800"/>
              </a:spcAft>
              <a:buNone/>
            </a:pPr>
            <a:r>
              <a:rPr lang="en-US"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Do I need to include all expenses and receipts associated with my travel on the Travel Reimbursement Form (TRF) (e.g., P-Card, Travel Card, direct bill invoices)?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Yes, all receipts associated with travel expenses, whether paid by WOU payment sources or personal funds, must be submitted on the final TRF form prior to reimbursement.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Please note on the TRF the three (3) sections to report expenses by type: a) Mileage; b) P-Card/Travel Card/direct bill; c) personal funds reimbursement.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All receipts for the trip that used P-Card/Travel Card/Direct bill payments methods shall be included with the TRF as they are not reimbursable.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What address do put on the Travel Reimbursement Form?</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Please use your personal address.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What events will delay my reimbursement check?</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The following items delay payment: missing receipts, incomplete form, missing printed/signature of Budget Authority, over per-diem claim, missing index, personal days travel documentation omitted.</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Who do I submit my receipts for taxable related expenses to?</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Items such as callback mileage, moving expenses, and taxable meals associated with one day travel are taxable as outline by the IRS and should be submitted to Human Resources for processing/payment.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What does the group travel advance cover and what is the process if not all of the travel advance was used?</a:t>
            </a:r>
          </a:p>
          <a:p>
            <a:pPr marL="0" marR="0" indent="0">
              <a:lnSpc>
                <a:spcPct val="107000"/>
              </a:lnSpc>
              <a:spcBef>
                <a:spcPts val="0"/>
              </a:spcBef>
              <a:spcAft>
                <a:spcPts val="800"/>
              </a:spcAft>
              <a:buNone/>
            </a:pPr>
            <a:r>
              <a:rPr lang="en-US" sz="1200" dirty="0">
                <a:solidFill>
                  <a:schemeClr val="tx1"/>
                </a:solidFill>
                <a:latin typeface="Arial" panose="020B0604020202020204" pitchFamily="34" charset="0"/>
                <a:ea typeface="Times New Roman" panose="02020603050405020304" pitchFamily="18" charset="0"/>
              </a:rPr>
              <a:t>  </a:t>
            </a:r>
            <a:r>
              <a:rPr lang="en-US" sz="1200" dirty="0">
                <a:solidFill>
                  <a:schemeClr val="tx1"/>
                </a:solidFill>
                <a:effectLst/>
                <a:latin typeface="Arial" panose="020B0604020202020204" pitchFamily="34" charset="0"/>
                <a:ea typeface="Times New Roman" panose="02020603050405020304" pitchFamily="18" charset="0"/>
              </a:rPr>
              <a:t>The group travel advance is for M&amp;IE only. Within thirty (30) days of your return, complete the travel reimbursement form and submit remaining funds to the cashier. Please include the index and account code when remitting payment.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200" dirty="0">
              <a:solidFill>
                <a:schemeClr val="tx1"/>
              </a:solidFill>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02129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3AE75CAC-7628-38DF-F6A2-B939C2066B55}"/>
              </a:ext>
            </a:extLst>
          </p:cNvPr>
          <p:cNvSpPr>
            <a:spLocks noGrp="1"/>
          </p:cNvSpPr>
          <p:nvPr>
            <p:ph idx="1"/>
          </p:nvPr>
        </p:nvSpPr>
        <p:spPr>
          <a:xfrm>
            <a:off x="582613" y="748145"/>
            <a:ext cx="11075987" cy="855024"/>
          </a:xfrm>
        </p:spPr>
        <p:txBody>
          <a:bodyPr>
            <a:normAutofit/>
          </a:bodyPr>
          <a:lstStyle/>
          <a:p>
            <a:pPr marL="0" indent="0" algn="ctr">
              <a:buNone/>
            </a:pPr>
            <a:r>
              <a:rPr lang="en-US" sz="4000" b="1" dirty="0">
                <a:solidFill>
                  <a:schemeClr val="accent1"/>
                </a:solidFill>
              </a:rPr>
              <a:t>Special Considerations</a:t>
            </a:r>
          </a:p>
        </p:txBody>
      </p:sp>
      <p:sp>
        <p:nvSpPr>
          <p:cNvPr id="4" name="TextBox 3">
            <a:extLst>
              <a:ext uri="{FF2B5EF4-FFF2-40B4-BE49-F238E27FC236}">
                <a16:creationId xmlns:a16="http://schemas.microsoft.com/office/drawing/2014/main" id="{76D733EB-A43C-F695-3B12-5F38362A47A1}"/>
              </a:ext>
            </a:extLst>
          </p:cNvPr>
          <p:cNvSpPr txBox="1"/>
          <p:nvPr/>
        </p:nvSpPr>
        <p:spPr>
          <a:xfrm>
            <a:off x="1227117" y="1603169"/>
            <a:ext cx="7912925" cy="4505721"/>
          </a:xfrm>
          <a:prstGeom prst="rect">
            <a:avLst/>
          </a:prstGeom>
          <a:noFill/>
        </p:spPr>
        <p:txBody>
          <a:bodyPr wrap="square">
            <a:spAutoFit/>
          </a:bodyPr>
          <a:lstStyle/>
          <a:p>
            <a:pPr marL="0" marR="0">
              <a:lnSpc>
                <a:spcPct val="107000"/>
              </a:lnSpc>
              <a:spcBef>
                <a:spcPts val="0"/>
              </a:spcBef>
              <a:spcAft>
                <a:spcPts val="0"/>
              </a:spcAft>
            </a:pPr>
            <a:r>
              <a:rPr lang="en-US" dirty="0">
                <a:effectLst/>
                <a:latin typeface="Arial" panose="020B0604020202020204" pitchFamily="34" charset="0"/>
                <a:ea typeface="Times New Roman" panose="02020603050405020304" pitchFamily="18" charset="0"/>
                <a:cs typeface="Times New Roman" panose="02020603050405020304" pitchFamily="18" charset="0"/>
              </a:rPr>
              <a:t>The following travel requires additional forms/considerations: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dirty="0">
                <a:effectLst/>
                <a:latin typeface="Arial" panose="020B0604020202020204" pitchFamily="34" charset="0"/>
                <a:ea typeface="Times New Roman" panose="02020603050405020304" pitchFamily="18" charset="0"/>
                <a:cs typeface="Times New Roman" panose="02020603050405020304" pitchFamily="18" charset="0"/>
              </a:rPr>
              <a:t> </a:t>
            </a:r>
            <a:r>
              <a:rPr lang="en-US" dirty="0">
                <a:effectLst/>
                <a:latin typeface="Arial" panose="020B0604020202020204" pitchFamily="34" charset="0"/>
                <a:ea typeface="Times New Roman" panose="02020603050405020304" pitchFamily="18" charset="0"/>
              </a:rPr>
              <a:t>	</a:t>
            </a:r>
          </a:p>
          <a:p>
            <a:pPr marL="0" marR="0">
              <a:lnSpc>
                <a:spcPct val="107000"/>
              </a:lnSpc>
              <a:spcBef>
                <a:spcPts val="0"/>
              </a:spcBef>
              <a:spcAft>
                <a:spcPts val="0"/>
              </a:spcAft>
            </a:pPr>
            <a:r>
              <a:rPr lang="en-US" dirty="0">
                <a:effectLst/>
                <a:latin typeface="Arial" panose="020B0604020202020204" pitchFamily="34" charset="0"/>
                <a:ea typeface="Times New Roman" panose="02020603050405020304" pitchFamily="18" charset="0"/>
              </a:rPr>
              <a:t>	Students travel </a:t>
            </a:r>
            <a:r>
              <a:rPr lang="en-US"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checklist is found </a:t>
            </a:r>
            <a:r>
              <a:rPr lang="en-US"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hlinkClick r:id="rId2"/>
              </a:rPr>
              <a:t>here</a:t>
            </a:r>
            <a:r>
              <a:rPr lang="en-US"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Each student’s 	signed form should be attached to the associated final TRF 	package.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endParaRPr lang="en-US" dirty="0">
              <a:effectLst/>
              <a:latin typeface="Arial" panose="020B0604020202020204" pitchFamily="34" charset="0"/>
              <a:ea typeface="Times New Roman" panose="02020603050405020304" pitchFamily="18" charset="0"/>
            </a:endParaRPr>
          </a:p>
          <a:p>
            <a:pPr marR="0" lvl="0">
              <a:spcBef>
                <a:spcPts val="0"/>
              </a:spcBef>
              <a:spcAft>
                <a:spcPts val="0"/>
              </a:spcAft>
            </a:pPr>
            <a:r>
              <a:rPr lang="en-US" dirty="0">
                <a:effectLst/>
                <a:latin typeface="Arial" panose="020B0604020202020204" pitchFamily="34" charset="0"/>
                <a:ea typeface="Times New Roman" panose="02020603050405020304" pitchFamily="18" charset="0"/>
              </a:rPr>
              <a:t>	International and </a:t>
            </a:r>
            <a:r>
              <a:rPr lang="en-US" dirty="0">
                <a:effectLst/>
                <a:ea typeface="Times New Roman" panose="02020603050405020304" pitchFamily="18" charset="0"/>
              </a:rPr>
              <a:t>Non-Foreign Overseas travel comprises 	travel to or within Alaska, Hawaii, Puerto Rico and US 	Possessions and</a:t>
            </a:r>
            <a:r>
              <a:rPr lang="en-US" dirty="0">
                <a:effectLst/>
                <a:latin typeface="Arial" panose="020B0604020202020204" pitchFamily="34" charset="0"/>
                <a:ea typeface="Times New Roman" panose="02020603050405020304" pitchFamily="18" charset="0"/>
              </a:rPr>
              <a:t> follow GSA per diem rates. </a:t>
            </a:r>
            <a:r>
              <a:rPr lang="en-US" dirty="0">
                <a:latin typeface="Arial" panose="020B0604020202020204" pitchFamily="34" charset="0"/>
                <a:ea typeface="Times New Roman" panose="02020603050405020304" pitchFamily="18" charset="0"/>
              </a:rPr>
              <a:t>The rates are 	found on the Accounting and Business website.</a:t>
            </a:r>
          </a:p>
          <a:p>
            <a:pPr marR="0" lvl="0">
              <a:spcBef>
                <a:spcPts val="0"/>
              </a:spcBef>
              <a:spcAft>
                <a:spcPts val="0"/>
              </a:spcAft>
            </a:pPr>
            <a:r>
              <a:rPr lang="en-US" dirty="0">
                <a:latin typeface="Arial" panose="020B0604020202020204" pitchFamily="34" charset="0"/>
                <a:ea typeface="Times New Roman" panose="02020603050405020304" pitchFamily="18" charset="0"/>
              </a:rPr>
              <a:t>	</a:t>
            </a:r>
          </a:p>
          <a:p>
            <a:pPr marR="0" lvl="0">
              <a:spcBef>
                <a:spcPts val="0"/>
              </a:spcBef>
              <a:spcAft>
                <a:spcPts val="0"/>
              </a:spcAft>
            </a:pPr>
            <a:r>
              <a:rPr lang="en-US" dirty="0">
                <a:latin typeface="Arial" panose="020B0604020202020204" pitchFamily="34" charset="0"/>
                <a:ea typeface="Times New Roman" panose="02020603050405020304" pitchFamily="18" charset="0"/>
              </a:rPr>
              <a:t>	Travel Card holders refer to Travel Card Summary Guidelines.</a:t>
            </a:r>
          </a:p>
          <a:p>
            <a:pPr marR="0" lvl="0">
              <a:spcBef>
                <a:spcPts val="0"/>
              </a:spcBef>
              <a:spcAft>
                <a:spcPts val="0"/>
              </a:spcAft>
            </a:pPr>
            <a:r>
              <a:rPr lang="en-US" dirty="0">
                <a:latin typeface="Arial" panose="020B0604020202020204" pitchFamily="34" charset="0"/>
                <a:ea typeface="Times New Roman" panose="02020603050405020304" pitchFamily="18" charset="0"/>
              </a:rPr>
              <a:t>	</a:t>
            </a:r>
          </a:p>
          <a:p>
            <a:pPr marR="0" lvl="0">
              <a:spcBef>
                <a:spcPts val="0"/>
              </a:spcBef>
              <a:spcAft>
                <a:spcPts val="0"/>
              </a:spcAft>
            </a:pPr>
            <a:r>
              <a:rPr lang="en-US" dirty="0">
                <a:latin typeface="Arial" panose="020B0604020202020204" pitchFamily="34" charset="0"/>
                <a:ea typeface="Times New Roman" panose="02020603050405020304" pitchFamily="18" charset="0"/>
              </a:rPr>
              <a:t>	Travel Advances are available for group travel per diem vs. 	individual advance per diem.</a:t>
            </a:r>
            <a:r>
              <a:rPr lang="en-US" sz="1050" dirty="0">
                <a:solidFill>
                  <a:srgbClr val="FEFFFF"/>
                </a:solidFill>
                <a:effectLst/>
              </a:rPr>
              <a:t> 	stakeholders and website updated 	documentation</a:t>
            </a:r>
          </a:p>
        </p:txBody>
      </p:sp>
    </p:spTree>
    <p:extLst>
      <p:ext uri="{BB962C8B-B14F-4D97-AF65-F5344CB8AC3E}">
        <p14:creationId xmlns:p14="http://schemas.microsoft.com/office/powerpoint/2010/main" val="3803566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3AE75CAC-7628-38DF-F6A2-B939C2066B55}"/>
              </a:ext>
            </a:extLst>
          </p:cNvPr>
          <p:cNvSpPr>
            <a:spLocks noGrp="1"/>
          </p:cNvSpPr>
          <p:nvPr>
            <p:ph idx="1"/>
          </p:nvPr>
        </p:nvSpPr>
        <p:spPr>
          <a:xfrm>
            <a:off x="582613" y="114300"/>
            <a:ext cx="11075987" cy="1370116"/>
          </a:xfrm>
        </p:spPr>
        <p:txBody>
          <a:bodyPr>
            <a:normAutofit/>
          </a:bodyPr>
          <a:lstStyle/>
          <a:p>
            <a:pPr marL="0" indent="0" algn="ctr">
              <a:buNone/>
            </a:pPr>
            <a:r>
              <a:rPr lang="en-US" sz="4000" b="1" dirty="0">
                <a:solidFill>
                  <a:schemeClr val="accent1"/>
                </a:solidFill>
              </a:rPr>
              <a:t>Questions?</a:t>
            </a:r>
          </a:p>
        </p:txBody>
      </p:sp>
      <p:pic>
        <p:nvPicPr>
          <p:cNvPr id="3" name="Picture 2" descr="Logo, company name&#10;&#10;Description automatically generated">
            <a:extLst>
              <a:ext uri="{FF2B5EF4-FFF2-40B4-BE49-F238E27FC236}">
                <a16:creationId xmlns:a16="http://schemas.microsoft.com/office/drawing/2014/main" id="{01B34F3C-0DE6-9D49-8B5B-3673FA9EA04E}"/>
              </a:ext>
            </a:extLst>
          </p:cNvPr>
          <p:cNvPicPr>
            <a:picLocks noChangeAspect="1"/>
          </p:cNvPicPr>
          <p:nvPr/>
        </p:nvPicPr>
        <p:blipFill>
          <a:blip r:embed="rId2"/>
          <a:stretch>
            <a:fillRect/>
          </a:stretch>
        </p:blipFill>
        <p:spPr>
          <a:xfrm>
            <a:off x="2770388" y="1484416"/>
            <a:ext cx="6223000" cy="4376399"/>
          </a:xfrm>
          <a:prstGeom prst="rect">
            <a:avLst/>
          </a:prstGeom>
        </p:spPr>
      </p:pic>
      <p:sp>
        <p:nvSpPr>
          <p:cNvPr id="7" name="TextBox 6">
            <a:extLst>
              <a:ext uri="{FF2B5EF4-FFF2-40B4-BE49-F238E27FC236}">
                <a16:creationId xmlns:a16="http://schemas.microsoft.com/office/drawing/2014/main" id="{EA5F9574-9A23-3B1E-E81C-7438E06B3323}"/>
              </a:ext>
            </a:extLst>
          </p:cNvPr>
          <p:cNvSpPr txBox="1"/>
          <p:nvPr/>
        </p:nvSpPr>
        <p:spPr>
          <a:xfrm>
            <a:off x="95004" y="-801289"/>
            <a:ext cx="5557922" cy="3440878"/>
          </a:xfrm>
          <a:prstGeom prst="rect">
            <a:avLst/>
          </a:prstGeom>
          <a:noFill/>
        </p:spPr>
        <p:txBody>
          <a:bodyPr wrap="square">
            <a:spAutoFit/>
          </a:bodyPr>
          <a:lstStyle/>
          <a:p>
            <a:pPr marL="0" marR="0" lvl="0" indent="0">
              <a:lnSpc>
                <a:spcPct val="90000"/>
              </a:lnSpc>
              <a:spcBef>
                <a:spcPts val="0"/>
              </a:spcBef>
              <a:spcAft>
                <a:spcPts val="600"/>
              </a:spcAft>
              <a:buNone/>
              <a:tabLst>
                <a:tab pos="457200" algn="l"/>
              </a:tabLst>
            </a:pPr>
            <a:endParaRPr lang="en-US" sz="2900" dirty="0">
              <a:effectLst/>
              <a:latin typeface="Arial" panose="020B0604020202020204" pitchFamily="34" charset="0"/>
              <a:cs typeface="Arial" panose="020B0604020202020204" pitchFamily="34" charset="0"/>
            </a:endParaRPr>
          </a:p>
          <a:p>
            <a:pPr marL="0" marR="0" lvl="0" indent="0">
              <a:lnSpc>
                <a:spcPct val="90000"/>
              </a:lnSpc>
              <a:spcBef>
                <a:spcPts val="0"/>
              </a:spcBef>
              <a:spcAft>
                <a:spcPts val="600"/>
              </a:spcAft>
              <a:buNone/>
              <a:tabLst>
                <a:tab pos="457200" algn="l"/>
              </a:tabLst>
            </a:pPr>
            <a:endParaRPr lang="en-US" sz="2900" dirty="0">
              <a:latin typeface="Arial" panose="020B0604020202020204" pitchFamily="34" charset="0"/>
              <a:cs typeface="Arial" panose="020B0604020202020204" pitchFamily="34" charset="0"/>
            </a:endParaRPr>
          </a:p>
          <a:p>
            <a:pPr marL="0" marR="0" lvl="0" indent="0">
              <a:lnSpc>
                <a:spcPct val="90000"/>
              </a:lnSpc>
              <a:spcBef>
                <a:spcPts val="0"/>
              </a:spcBef>
              <a:spcAft>
                <a:spcPts val="600"/>
              </a:spcAft>
              <a:buNone/>
              <a:tabLst>
                <a:tab pos="457200" algn="l"/>
              </a:tabLst>
            </a:pPr>
            <a:endParaRPr lang="en-US" sz="2900" dirty="0">
              <a:effectLst/>
              <a:latin typeface="Arial" panose="020B0604020202020204" pitchFamily="34" charset="0"/>
              <a:cs typeface="Arial" panose="020B0604020202020204" pitchFamily="34" charset="0"/>
            </a:endParaRPr>
          </a:p>
          <a:p>
            <a:pPr marL="0" marR="0" lvl="0" indent="0">
              <a:lnSpc>
                <a:spcPct val="90000"/>
              </a:lnSpc>
              <a:spcBef>
                <a:spcPts val="0"/>
              </a:spcBef>
              <a:spcAft>
                <a:spcPts val="600"/>
              </a:spcAft>
              <a:buNone/>
              <a:tabLst>
                <a:tab pos="457200" algn="l"/>
              </a:tabLst>
            </a:pPr>
            <a:endParaRPr lang="en-US" sz="2900" dirty="0">
              <a:latin typeface="Arial" panose="020B0604020202020204" pitchFamily="34" charset="0"/>
              <a:cs typeface="Arial" panose="020B0604020202020204" pitchFamily="34" charset="0"/>
            </a:endParaRPr>
          </a:p>
          <a:p>
            <a:pPr marL="0" marR="0" lvl="0" indent="0">
              <a:lnSpc>
                <a:spcPct val="90000"/>
              </a:lnSpc>
              <a:spcBef>
                <a:spcPts val="0"/>
              </a:spcBef>
              <a:spcAft>
                <a:spcPts val="600"/>
              </a:spcAft>
              <a:buNone/>
              <a:tabLst>
                <a:tab pos="457200" algn="l"/>
              </a:tabLst>
            </a:pPr>
            <a:endParaRPr lang="en-US" sz="2900" dirty="0">
              <a:effectLst/>
              <a:latin typeface="Arial" panose="020B0604020202020204" pitchFamily="34" charset="0"/>
              <a:cs typeface="Arial" panose="020B0604020202020204" pitchFamily="34" charset="0"/>
            </a:endParaRPr>
          </a:p>
          <a:p>
            <a:pPr marL="0" marR="0">
              <a:lnSpc>
                <a:spcPct val="106000"/>
              </a:lnSpc>
              <a:spcBef>
                <a:spcPts val="0"/>
              </a:spcBef>
              <a:spcAft>
                <a:spcPts val="0"/>
              </a:spcAft>
            </a:pPr>
            <a:endParaRPr lang="en-US" sz="2000" kern="12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6000"/>
              </a:lnSpc>
              <a:spcBef>
                <a:spcPts val="0"/>
              </a:spcBef>
              <a:spcAft>
                <a:spcPts val="0"/>
              </a:spcAft>
            </a:pPr>
            <a:endParaRPr lang="en-US" sz="2000" dirty="0">
              <a:solidFill>
                <a:srgbClr val="222222"/>
              </a:solidFill>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6000"/>
              </a:lnSpc>
              <a:spcBef>
                <a:spcPts val="0"/>
              </a:spcBef>
              <a:spcAft>
                <a:spcPts val="0"/>
              </a:spcAft>
            </a:pPr>
            <a:endParaRPr lang="en-US" sz="2000" kern="12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4040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D8BCD-D93D-9742-814B-1B64D0099E51}"/>
              </a:ext>
            </a:extLst>
          </p:cNvPr>
          <p:cNvSpPr>
            <a:spLocks noGrp="1"/>
          </p:cNvSpPr>
          <p:nvPr>
            <p:ph type="title"/>
          </p:nvPr>
        </p:nvSpPr>
        <p:spPr/>
        <p:txBody>
          <a:bodyPr>
            <a:normAutofit/>
          </a:bodyPr>
          <a:lstStyle/>
          <a:p>
            <a:pPr algn="ctr"/>
            <a:r>
              <a:rPr lang="en-US" sz="4000" b="1" kern="1200" dirty="0">
                <a:solidFill>
                  <a:schemeClr val="accent1"/>
                </a:solidFill>
                <a:effectLst/>
                <a:ea typeface="Times New Roman" panose="02020603050405020304" pitchFamily="18" charset="0"/>
                <a:cs typeface="Times New Roman" panose="02020603050405020304" pitchFamily="18" charset="0"/>
              </a:rPr>
              <a:t>Travel Policy Team</a:t>
            </a:r>
            <a:br>
              <a:rPr lang="en-US" sz="4000" dirty="0">
                <a:effectLst/>
                <a:ea typeface="Calibri" panose="020F0502020204030204" pitchFamily="34" charset="0"/>
                <a:cs typeface="Times New Roman" panose="02020603050405020304" pitchFamily="18" charset="0"/>
              </a:rPr>
            </a:br>
            <a:endParaRPr lang="en-US" sz="4000" dirty="0"/>
          </a:p>
        </p:txBody>
      </p:sp>
      <p:sp>
        <p:nvSpPr>
          <p:cNvPr id="3" name="Content Placeholder 2">
            <a:extLst>
              <a:ext uri="{FF2B5EF4-FFF2-40B4-BE49-F238E27FC236}">
                <a16:creationId xmlns:a16="http://schemas.microsoft.com/office/drawing/2014/main" id="{B76C7711-3E32-8043-AB72-E2FEBAC76FC2}"/>
              </a:ext>
            </a:extLst>
          </p:cNvPr>
          <p:cNvSpPr>
            <a:spLocks noGrp="1"/>
          </p:cNvSpPr>
          <p:nvPr>
            <p:ph idx="1"/>
          </p:nvPr>
        </p:nvSpPr>
        <p:spPr>
          <a:xfrm>
            <a:off x="583223" y="1417121"/>
            <a:ext cx="11075377" cy="4191991"/>
          </a:xfrm>
        </p:spPr>
        <p:txBody>
          <a:bodyPr>
            <a:normAutofit fontScale="92500" lnSpcReduction="10000"/>
          </a:bodyPr>
          <a:lstStyle/>
          <a:p>
            <a:pPr marL="0" marR="0" indent="0" algn="ctr">
              <a:lnSpc>
                <a:spcPct val="107000"/>
              </a:lnSpc>
              <a:spcBef>
                <a:spcPts val="0"/>
              </a:spcBef>
              <a:spcAft>
                <a:spcPts val="0"/>
              </a:spcAft>
              <a:buNone/>
            </a:pPr>
            <a:r>
              <a:rPr lang="en-US" sz="1800" dirty="0">
                <a:solidFill>
                  <a:schemeClr val="tx1"/>
                </a:solidFill>
                <a:effectLst/>
                <a:latin typeface="+mn-lt"/>
                <a:ea typeface="Times New Roman" panose="02020603050405020304" pitchFamily="18" charset="0"/>
                <a:cs typeface="Times New Roman" panose="02020603050405020304" pitchFamily="18" charset="0"/>
              </a:rPr>
              <a:t>Briana Navarete - Admissions</a:t>
            </a:r>
            <a:endParaRPr lang="en-US" sz="1800" dirty="0">
              <a:solidFill>
                <a:schemeClr val="tx1"/>
              </a:solidFill>
              <a:effectLst/>
              <a:latin typeface="+mn-l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800" dirty="0">
                <a:solidFill>
                  <a:schemeClr val="tx1"/>
                </a:solidFill>
                <a:effectLst/>
                <a:latin typeface="+mn-lt"/>
                <a:ea typeface="Times New Roman" panose="02020603050405020304" pitchFamily="18" charset="0"/>
                <a:cs typeface="Times New Roman" panose="02020603050405020304" pitchFamily="18" charset="0"/>
              </a:rPr>
              <a:t>Randi Lydum - Athletics</a:t>
            </a:r>
            <a:endParaRPr lang="en-US" sz="1800" dirty="0">
              <a:solidFill>
                <a:schemeClr val="tx1"/>
              </a:solidFill>
              <a:effectLst/>
              <a:latin typeface="+mn-l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800" dirty="0">
                <a:solidFill>
                  <a:schemeClr val="tx1"/>
                </a:solidFill>
                <a:effectLst/>
                <a:latin typeface="+mn-lt"/>
                <a:ea typeface="Times New Roman" panose="02020603050405020304" pitchFamily="18" charset="0"/>
                <a:cs typeface="Times New Roman" panose="02020603050405020304" pitchFamily="18" charset="0"/>
              </a:rPr>
              <a:t>Michael Gonzalez - Athletics</a:t>
            </a:r>
          </a:p>
          <a:p>
            <a:pPr marL="0" marR="0" indent="0" algn="ctr">
              <a:lnSpc>
                <a:spcPct val="107000"/>
              </a:lnSpc>
              <a:spcBef>
                <a:spcPts val="0"/>
              </a:spcBef>
              <a:spcAft>
                <a:spcPts val="0"/>
              </a:spcAft>
              <a:buNone/>
            </a:pPr>
            <a:r>
              <a:rPr lang="en-US" sz="1800" dirty="0">
                <a:solidFill>
                  <a:schemeClr val="tx1"/>
                </a:solidFill>
                <a:effectLst/>
                <a:latin typeface="+mn-lt"/>
                <a:ea typeface="Calibri" panose="020F0502020204030204" pitchFamily="34" charset="0"/>
                <a:cs typeface="Times New Roman" panose="02020603050405020304" pitchFamily="18" charset="0"/>
              </a:rPr>
              <a:t>Heather Brophy - Business Office</a:t>
            </a:r>
          </a:p>
          <a:p>
            <a:pPr marL="0" marR="0" indent="0" algn="ctr">
              <a:lnSpc>
                <a:spcPct val="107000"/>
              </a:lnSpc>
              <a:spcBef>
                <a:spcPts val="0"/>
              </a:spcBef>
              <a:spcAft>
                <a:spcPts val="0"/>
              </a:spcAft>
              <a:buNone/>
            </a:pPr>
            <a:r>
              <a:rPr lang="en-US" sz="1800" dirty="0">
                <a:solidFill>
                  <a:schemeClr val="tx1"/>
                </a:solidFill>
                <a:effectLst/>
                <a:latin typeface="+mn-lt"/>
                <a:ea typeface="Times New Roman" panose="02020603050405020304" pitchFamily="18" charset="0"/>
                <a:cs typeface="Times New Roman" panose="02020603050405020304" pitchFamily="18" charset="0"/>
              </a:rPr>
              <a:t>XuanXuan Villeneuvex - Business Office</a:t>
            </a:r>
            <a:endParaRPr lang="en-US" sz="1800" dirty="0">
              <a:solidFill>
                <a:schemeClr val="tx1"/>
              </a:solidFill>
              <a:effectLst/>
              <a:latin typeface="+mn-l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800" dirty="0">
                <a:solidFill>
                  <a:schemeClr val="tx1"/>
                </a:solidFill>
                <a:effectLst/>
                <a:latin typeface="+mn-lt"/>
                <a:ea typeface="Times New Roman" panose="02020603050405020304" pitchFamily="18" charset="0"/>
                <a:cs typeface="Times New Roman" panose="02020603050405020304" pitchFamily="18" charset="0"/>
              </a:rPr>
              <a:t>Claire Hudkins - Creative Arts</a:t>
            </a:r>
            <a:endParaRPr lang="en-US" sz="1800" dirty="0">
              <a:solidFill>
                <a:schemeClr val="tx1"/>
              </a:solidFill>
              <a:effectLst/>
              <a:latin typeface="+mn-l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800" dirty="0">
                <a:solidFill>
                  <a:schemeClr val="tx1"/>
                </a:solidFill>
                <a:effectLst/>
                <a:latin typeface="+mn-lt"/>
                <a:ea typeface="Times New Roman" panose="02020603050405020304" pitchFamily="18" charset="0"/>
                <a:cs typeface="Times New Roman" panose="02020603050405020304" pitchFamily="18" charset="0"/>
              </a:rPr>
              <a:t>Julia Fruit - Creative Arts</a:t>
            </a:r>
            <a:endParaRPr lang="en-US" sz="1800" dirty="0">
              <a:solidFill>
                <a:schemeClr val="tx1"/>
              </a:solidFill>
              <a:effectLst/>
              <a:latin typeface="+mn-l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800" dirty="0">
                <a:solidFill>
                  <a:schemeClr val="tx1"/>
                </a:solidFill>
                <a:effectLst/>
                <a:latin typeface="+mn-lt"/>
                <a:ea typeface="Times New Roman" panose="02020603050405020304" pitchFamily="18" charset="0"/>
                <a:cs typeface="Times New Roman" panose="02020603050405020304" pitchFamily="18" charset="0"/>
              </a:rPr>
              <a:t>James Reddan - Creative Arts</a:t>
            </a:r>
            <a:endParaRPr lang="en-US" sz="1800" dirty="0">
              <a:solidFill>
                <a:schemeClr val="tx1"/>
              </a:solidFill>
              <a:effectLst/>
              <a:latin typeface="+mn-l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800" dirty="0">
                <a:solidFill>
                  <a:schemeClr val="tx1"/>
                </a:solidFill>
                <a:effectLst/>
                <a:latin typeface="+mn-lt"/>
                <a:ea typeface="Times New Roman" panose="02020603050405020304" pitchFamily="18" charset="0"/>
                <a:cs typeface="Times New Roman" panose="02020603050405020304" pitchFamily="18" charset="0"/>
              </a:rPr>
              <a:t>Darryl Thomas - Creative Arts</a:t>
            </a:r>
            <a:endParaRPr lang="en-US" sz="1800" dirty="0">
              <a:solidFill>
                <a:schemeClr val="tx1"/>
              </a:solidFill>
              <a:effectLst/>
              <a:latin typeface="+mn-l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800" dirty="0">
                <a:solidFill>
                  <a:schemeClr val="tx1"/>
                </a:solidFill>
                <a:effectLst/>
                <a:latin typeface="+mn-lt"/>
                <a:ea typeface="Times New Roman" panose="02020603050405020304" pitchFamily="18" charset="0"/>
                <a:cs typeface="Times New Roman" panose="02020603050405020304" pitchFamily="18" charset="0"/>
              </a:rPr>
              <a:t>Rian Gayle - Disability Services</a:t>
            </a:r>
            <a:endParaRPr lang="en-US" sz="1800" dirty="0">
              <a:solidFill>
                <a:schemeClr val="tx1"/>
              </a:solidFill>
              <a:effectLst/>
              <a:latin typeface="+mn-l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800" dirty="0">
                <a:solidFill>
                  <a:schemeClr val="tx1"/>
                </a:solidFill>
                <a:effectLst/>
                <a:latin typeface="+mn-lt"/>
                <a:ea typeface="Times New Roman" panose="02020603050405020304" pitchFamily="18" charset="0"/>
                <a:cs typeface="Times New Roman" panose="02020603050405020304" pitchFamily="18" charset="0"/>
              </a:rPr>
              <a:t>Marlee Richter - General Counsel</a:t>
            </a:r>
            <a:endParaRPr lang="en-US" sz="1800" dirty="0">
              <a:solidFill>
                <a:schemeClr val="tx1"/>
              </a:solidFill>
              <a:effectLst/>
              <a:latin typeface="+mn-l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800" dirty="0">
                <a:solidFill>
                  <a:schemeClr val="tx1"/>
                </a:solidFill>
                <a:effectLst/>
                <a:latin typeface="+mn-lt"/>
                <a:ea typeface="Times New Roman" panose="02020603050405020304" pitchFamily="18" charset="0"/>
                <a:cs typeface="Times New Roman" panose="02020603050405020304" pitchFamily="18" charset="0"/>
              </a:rPr>
              <a:t>Ashley Schaumburg - Grants</a:t>
            </a:r>
            <a:endParaRPr lang="en-US" sz="1800" dirty="0">
              <a:solidFill>
                <a:schemeClr val="tx1"/>
              </a:solidFill>
              <a:effectLst/>
              <a:latin typeface="+mn-l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800" dirty="0">
                <a:solidFill>
                  <a:schemeClr val="tx1"/>
                </a:solidFill>
                <a:effectLst/>
                <a:latin typeface="+mn-lt"/>
                <a:ea typeface="Times New Roman" panose="02020603050405020304" pitchFamily="18" charset="0"/>
                <a:cs typeface="Times New Roman" panose="02020603050405020304" pitchFamily="18" charset="0"/>
              </a:rPr>
              <a:t>Patricia Goldsworthy-Bishop - History</a:t>
            </a:r>
            <a:endParaRPr lang="en-US" sz="1800" dirty="0">
              <a:solidFill>
                <a:schemeClr val="tx1"/>
              </a:solidFill>
              <a:effectLst/>
              <a:latin typeface="+mn-l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800" dirty="0">
                <a:solidFill>
                  <a:schemeClr val="tx1"/>
                </a:solidFill>
                <a:effectLst/>
                <a:latin typeface="+mn-lt"/>
                <a:ea typeface="Times New Roman" panose="02020603050405020304" pitchFamily="18" charset="0"/>
                <a:cs typeface="Times New Roman" panose="02020603050405020304" pitchFamily="18" charset="0"/>
              </a:rPr>
              <a:t>Rebecca Chiles - Public Safety</a:t>
            </a:r>
            <a:endParaRPr lang="en-US" sz="1800" dirty="0">
              <a:solidFill>
                <a:schemeClr val="tx1"/>
              </a:solidFill>
              <a:effectLst/>
              <a:latin typeface="+mn-l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800" dirty="0">
                <a:solidFill>
                  <a:schemeClr val="tx1"/>
                </a:solidFill>
                <a:effectLst/>
                <a:latin typeface="+mn-lt"/>
                <a:ea typeface="Times New Roman" panose="02020603050405020304" pitchFamily="18" charset="0"/>
                <a:cs typeface="Times New Roman" panose="02020603050405020304" pitchFamily="18" charset="0"/>
              </a:rPr>
              <a:t>Malissa Larson - Student Affairs</a:t>
            </a:r>
            <a:endParaRPr lang="en-US" sz="1800" dirty="0">
              <a:solidFill>
                <a:schemeClr val="tx1"/>
              </a:solidFill>
              <a:effectLst/>
              <a:latin typeface="+mn-l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800" dirty="0">
                <a:solidFill>
                  <a:schemeClr val="tx1"/>
                </a:solidFill>
                <a:effectLst/>
                <a:latin typeface="+mn-lt"/>
                <a:ea typeface="Times New Roman" panose="02020603050405020304" pitchFamily="18" charset="0"/>
                <a:cs typeface="Times New Roman" panose="02020603050405020304" pitchFamily="18" charset="0"/>
              </a:rPr>
              <a:t>Logan Doerfler - Veteran Affairs</a:t>
            </a:r>
            <a:endParaRPr lang="en-US" sz="1800" dirty="0">
              <a:solidFill>
                <a:schemeClr val="tx1"/>
              </a:solidFill>
              <a:effectLst/>
              <a:latin typeface="+mn-lt"/>
              <a:ea typeface="Calibri" panose="020F0502020204030204" pitchFamily="34" charset="0"/>
              <a:cs typeface="Times New Roman" panose="02020603050405020304" pitchFamily="18" charset="0"/>
            </a:endParaRPr>
          </a:p>
          <a:p>
            <a:endParaRPr lang="en-US" dirty="0"/>
          </a:p>
        </p:txBody>
      </p:sp>
      <p:pic>
        <p:nvPicPr>
          <p:cNvPr id="4" name="Picture 3" descr="A picture containing vector graphics&#10;&#10;Description automatically generated">
            <a:extLst>
              <a:ext uri="{FF2B5EF4-FFF2-40B4-BE49-F238E27FC236}">
                <a16:creationId xmlns:a16="http://schemas.microsoft.com/office/drawing/2014/main" id="{F5AAFEDB-B94F-89D4-DF20-BC64236D81E8}"/>
              </a:ext>
            </a:extLst>
          </p:cNvPr>
          <p:cNvPicPr>
            <a:picLocks noChangeAspect="1"/>
          </p:cNvPicPr>
          <p:nvPr/>
        </p:nvPicPr>
        <p:blipFill>
          <a:blip r:embed="rId2"/>
          <a:stretch>
            <a:fillRect/>
          </a:stretch>
        </p:blipFill>
        <p:spPr>
          <a:xfrm>
            <a:off x="8154390" y="2181127"/>
            <a:ext cx="3934691" cy="3427986"/>
          </a:xfrm>
          <a:prstGeom prst="rect">
            <a:avLst/>
          </a:prstGeom>
        </p:spPr>
      </p:pic>
    </p:spTree>
    <p:extLst>
      <p:ext uri="{BB962C8B-B14F-4D97-AF65-F5344CB8AC3E}">
        <p14:creationId xmlns:p14="http://schemas.microsoft.com/office/powerpoint/2010/main" val="2290687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extBox 7">
            <a:extLst>
              <a:ext uri="{FF2B5EF4-FFF2-40B4-BE49-F238E27FC236}">
                <a16:creationId xmlns:a16="http://schemas.microsoft.com/office/drawing/2014/main" id="{58B7D5AD-C508-FF7B-74C1-77D11B6633CC}"/>
              </a:ext>
            </a:extLst>
          </p:cNvPr>
          <p:cNvGraphicFramePr/>
          <p:nvPr>
            <p:extLst>
              <p:ext uri="{D42A27DB-BD31-4B8C-83A1-F6EECF244321}">
                <p14:modId xmlns:p14="http://schemas.microsoft.com/office/powerpoint/2010/main" val="2553682467"/>
              </p:ext>
            </p:extLst>
          </p:nvPr>
        </p:nvGraphicFramePr>
        <p:xfrm>
          <a:off x="531935" y="594282"/>
          <a:ext cx="10942027" cy="63494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6090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B951D-14EC-CF4C-8315-6E6C9E877479}"/>
              </a:ext>
            </a:extLst>
          </p:cNvPr>
          <p:cNvSpPr>
            <a:spLocks noGrp="1"/>
          </p:cNvSpPr>
          <p:nvPr>
            <p:ph type="title"/>
          </p:nvPr>
        </p:nvSpPr>
        <p:spPr/>
        <p:txBody>
          <a:bodyPr>
            <a:normAutofit fontScale="90000"/>
          </a:bodyPr>
          <a:lstStyle/>
          <a:p>
            <a:pPr algn="ctr"/>
            <a:r>
              <a:rPr lang="en-US" b="1" dirty="0">
                <a:solidFill>
                  <a:schemeClr val="accent1"/>
                </a:solidFill>
              </a:rPr>
              <a:t>Outcome</a:t>
            </a:r>
            <a:br>
              <a:rPr lang="en-US" dirty="0"/>
            </a:br>
            <a:endParaRPr lang="en-US" dirty="0"/>
          </a:p>
        </p:txBody>
      </p:sp>
      <p:sp>
        <p:nvSpPr>
          <p:cNvPr id="5" name="Content Placeholder 4">
            <a:extLst>
              <a:ext uri="{FF2B5EF4-FFF2-40B4-BE49-F238E27FC236}">
                <a16:creationId xmlns:a16="http://schemas.microsoft.com/office/drawing/2014/main" id="{4C6B29FB-D698-7E46-8377-CB5604294C8C}"/>
              </a:ext>
            </a:extLst>
          </p:cNvPr>
          <p:cNvSpPr>
            <a:spLocks noGrp="1"/>
          </p:cNvSpPr>
          <p:nvPr>
            <p:ph idx="1"/>
          </p:nvPr>
        </p:nvSpPr>
        <p:spPr>
          <a:xfrm>
            <a:off x="583223" y="1183574"/>
            <a:ext cx="11075377" cy="4250554"/>
          </a:xfrm>
        </p:spPr>
        <p:txBody>
          <a:bodyPr>
            <a:normAutofit fontScale="55000" lnSpcReduction="20000"/>
          </a:bodyPr>
          <a:lstStyle/>
          <a:p>
            <a:pPr>
              <a:lnSpc>
                <a:spcPct val="107000"/>
              </a:lnSpc>
              <a:spcBef>
                <a:spcPts val="0"/>
              </a:spcBef>
            </a:pPr>
            <a:r>
              <a:rPr lang="en-US" sz="3600" dirty="0">
                <a:solidFill>
                  <a:schemeClr val="tx1"/>
                </a:solidFill>
                <a:effectLst/>
                <a:ea typeface="Times New Roman" panose="02020603050405020304" pitchFamily="18" charset="0"/>
                <a:cs typeface="Times New Roman" panose="02020603050405020304" pitchFamily="18" charset="0"/>
              </a:rPr>
              <a:t>Key sections added and language ambiguity addressed from slide 1</a:t>
            </a:r>
            <a:endParaRPr lang="en-US" sz="3600" dirty="0">
              <a:solidFill>
                <a:schemeClr val="tx1"/>
              </a:solidFill>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600" dirty="0">
                <a:solidFill>
                  <a:schemeClr val="tx1"/>
                </a:solidFill>
                <a:effectLst/>
                <a:ea typeface="Times New Roman" panose="02020603050405020304" pitchFamily="18" charset="0"/>
                <a:cs typeface="Times New Roman" panose="02020603050405020304" pitchFamily="18" charset="0"/>
              </a:rPr>
              <a:t> </a:t>
            </a:r>
            <a:endParaRPr lang="en-US" sz="3600" dirty="0">
              <a:solidFill>
                <a:schemeClr val="tx1"/>
              </a:solidFill>
              <a:effectLst/>
              <a:ea typeface="Calibri" panose="020F0502020204030204" pitchFamily="34" charset="0"/>
              <a:cs typeface="Times New Roman" panose="02020603050405020304" pitchFamily="18" charset="0"/>
            </a:endParaRPr>
          </a:p>
          <a:p>
            <a:pPr>
              <a:lnSpc>
                <a:spcPct val="107000"/>
              </a:lnSpc>
              <a:spcBef>
                <a:spcPts val="0"/>
              </a:spcBef>
            </a:pPr>
            <a:r>
              <a:rPr lang="en-US" sz="3600" dirty="0">
                <a:solidFill>
                  <a:schemeClr val="tx1"/>
                </a:solidFill>
                <a:effectLst/>
                <a:ea typeface="Times New Roman" panose="02020603050405020304" pitchFamily="18" charset="0"/>
                <a:cs typeface="Times New Roman" panose="02020603050405020304" pitchFamily="18" charset="0"/>
              </a:rPr>
              <a:t>Changes to language/process improvements in key areas:</a:t>
            </a:r>
          </a:p>
          <a:p>
            <a:pPr marL="0" marR="0" indent="0">
              <a:lnSpc>
                <a:spcPct val="107000"/>
              </a:lnSpc>
              <a:spcBef>
                <a:spcPts val="0"/>
              </a:spcBef>
              <a:spcAft>
                <a:spcPts val="0"/>
              </a:spcAft>
              <a:buNone/>
            </a:pPr>
            <a:endParaRPr lang="en-US" sz="3600" dirty="0">
              <a:solidFill>
                <a:schemeClr val="tx1"/>
              </a:solidFill>
              <a:effectLst/>
              <a:ea typeface="Calibri" panose="020F0502020204030204" pitchFamily="34" charset="0"/>
              <a:cs typeface="Times New Roman" panose="02020603050405020304" pitchFamily="18" charset="0"/>
            </a:endParaRPr>
          </a:p>
          <a:p>
            <a:pPr lvl="1">
              <a:spcBef>
                <a:spcPts val="0"/>
              </a:spcBef>
            </a:pPr>
            <a:r>
              <a:rPr lang="en-US" sz="3600" dirty="0">
                <a:solidFill>
                  <a:schemeClr val="tx1"/>
                </a:solidFill>
                <a:effectLst/>
                <a:ea typeface="Times New Roman" panose="02020603050405020304" pitchFamily="18" charset="0"/>
              </a:rPr>
              <a:t>Airline refundable ticket allowance</a:t>
            </a:r>
          </a:p>
          <a:p>
            <a:pPr lvl="1">
              <a:spcBef>
                <a:spcPts val="0"/>
              </a:spcBef>
            </a:pPr>
            <a:r>
              <a:rPr lang="en-US" sz="3600" dirty="0">
                <a:solidFill>
                  <a:schemeClr val="tx1"/>
                </a:solidFill>
                <a:effectLst/>
                <a:ea typeface="Times New Roman" panose="02020603050405020304" pitchFamily="18" charset="0"/>
              </a:rPr>
              <a:t>Conference food opt out provided – per diem paid instead</a:t>
            </a:r>
          </a:p>
          <a:p>
            <a:pPr lvl="1">
              <a:spcBef>
                <a:spcPts val="0"/>
              </a:spcBef>
            </a:pPr>
            <a:r>
              <a:rPr lang="en-US" sz="3600" dirty="0">
                <a:solidFill>
                  <a:schemeClr val="tx1"/>
                </a:solidFill>
                <a:effectLst/>
                <a:ea typeface="Times New Roman" panose="02020603050405020304" pitchFamily="18" charset="0"/>
              </a:rPr>
              <a:t>First/Last day 75% per diem vs. time detail requirement</a:t>
            </a:r>
          </a:p>
          <a:p>
            <a:pPr lvl="1">
              <a:spcBef>
                <a:spcPts val="0"/>
              </a:spcBef>
            </a:pPr>
            <a:r>
              <a:rPr lang="en-US" sz="3600" dirty="0">
                <a:solidFill>
                  <a:schemeClr val="tx1"/>
                </a:solidFill>
                <a:effectLst/>
                <a:ea typeface="Times New Roman" panose="02020603050405020304" pitchFamily="18" charset="0"/>
              </a:rPr>
              <a:t>Lodging to include Airbnb and Vrbo</a:t>
            </a:r>
          </a:p>
          <a:p>
            <a:pPr lvl="1">
              <a:spcBef>
                <a:spcPts val="0"/>
              </a:spcBef>
            </a:pPr>
            <a:r>
              <a:rPr lang="en-US" sz="3600" dirty="0">
                <a:solidFill>
                  <a:schemeClr val="tx1"/>
                </a:solidFill>
                <a:effectLst/>
                <a:ea typeface="Times New Roman" panose="02020603050405020304" pitchFamily="18" charset="0"/>
              </a:rPr>
              <a:t>Private Owner Vehicle vs. rental car Fleet Model</a:t>
            </a:r>
          </a:p>
          <a:p>
            <a:pPr lvl="1">
              <a:spcBef>
                <a:spcPts val="0"/>
              </a:spcBef>
            </a:pPr>
            <a:r>
              <a:rPr lang="en-US" sz="3600" dirty="0">
                <a:solidFill>
                  <a:schemeClr val="tx1"/>
                </a:solidFill>
                <a:effectLst/>
                <a:ea typeface="Times New Roman" panose="02020603050405020304" pitchFamily="18" charset="0"/>
              </a:rPr>
              <a:t>Pre-trip per diem paid to traveler via direct bill invoice</a:t>
            </a:r>
          </a:p>
          <a:p>
            <a:pPr lvl="1">
              <a:spcBef>
                <a:spcPts val="0"/>
              </a:spcBef>
            </a:pPr>
            <a:r>
              <a:rPr lang="en-US" sz="3600" dirty="0">
                <a:solidFill>
                  <a:schemeClr val="tx1"/>
                </a:solidFill>
                <a:effectLst/>
                <a:ea typeface="Times New Roman" panose="02020603050405020304" pitchFamily="18" charset="0"/>
              </a:rPr>
              <a:t>Transportation to include Uber/Lyft</a:t>
            </a:r>
          </a:p>
          <a:p>
            <a:pPr marL="0" marR="0">
              <a:lnSpc>
                <a:spcPct val="107000"/>
              </a:lnSpc>
              <a:spcBef>
                <a:spcPts val="0"/>
              </a:spcBef>
              <a:spcAft>
                <a:spcPts val="800"/>
              </a:spcAft>
            </a:pPr>
            <a:endParaRPr lang="en-US" sz="3600" dirty="0">
              <a:solidFill>
                <a:schemeClr val="tx1"/>
              </a:solidFill>
              <a:effectLst/>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3600" dirty="0">
                <a:solidFill>
                  <a:schemeClr val="tx1"/>
                </a:solidFill>
                <a:effectLst/>
                <a:ea typeface="Calibri" panose="020F0502020204030204" pitchFamily="34" charset="0"/>
                <a:cs typeface="Times New Roman" panose="02020603050405020304" pitchFamily="18" charset="0"/>
              </a:rPr>
              <a:t>FAQ document outgrowth of questions/clarifications raised on Google sheet</a:t>
            </a:r>
          </a:p>
          <a:p>
            <a:pPr>
              <a:lnSpc>
                <a:spcPct val="107000"/>
              </a:lnSpc>
              <a:spcBef>
                <a:spcPts val="0"/>
              </a:spcBef>
              <a:spcAft>
                <a:spcPts val="800"/>
              </a:spcAft>
            </a:pPr>
            <a:r>
              <a:rPr lang="en-US" sz="3600" dirty="0">
                <a:solidFill>
                  <a:schemeClr val="tx1"/>
                </a:solidFill>
                <a:effectLst/>
                <a:ea typeface="Calibri" panose="020F0502020204030204" pitchFamily="34" charset="0"/>
                <a:cs typeface="Times New Roman" panose="02020603050405020304" pitchFamily="18" charset="0"/>
              </a:rPr>
              <a:t>Fillable forms for trip reconciliation</a:t>
            </a:r>
          </a:p>
          <a:p>
            <a:pPr>
              <a:lnSpc>
                <a:spcPct val="107000"/>
              </a:lnSpc>
              <a:spcBef>
                <a:spcPts val="0"/>
              </a:spcBef>
              <a:spcAft>
                <a:spcPts val="800"/>
              </a:spcAft>
            </a:pPr>
            <a:r>
              <a:rPr lang="en-US" sz="3600" dirty="0">
                <a:solidFill>
                  <a:schemeClr val="tx1"/>
                </a:solidFill>
                <a:effectLst/>
                <a:ea typeface="Calibri" panose="020F0502020204030204" pitchFamily="34" charset="0"/>
                <a:cs typeface="Times New Roman" panose="02020603050405020304" pitchFamily="18" charset="0"/>
              </a:rPr>
              <a:t>Links within policy to source documents/forms</a:t>
            </a:r>
          </a:p>
          <a:p>
            <a:endParaRPr lang="en-US" dirty="0"/>
          </a:p>
        </p:txBody>
      </p:sp>
    </p:spTree>
    <p:extLst>
      <p:ext uri="{BB962C8B-B14F-4D97-AF65-F5344CB8AC3E}">
        <p14:creationId xmlns:p14="http://schemas.microsoft.com/office/powerpoint/2010/main" val="1802509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A15B0-9905-1904-A67D-20DF0650984E}"/>
              </a:ext>
            </a:extLst>
          </p:cNvPr>
          <p:cNvSpPr>
            <a:spLocks noGrp="1"/>
          </p:cNvSpPr>
          <p:nvPr>
            <p:ph type="title"/>
          </p:nvPr>
        </p:nvSpPr>
        <p:spPr>
          <a:xfrm>
            <a:off x="571500" y="201881"/>
            <a:ext cx="11163300" cy="985651"/>
          </a:xfrm>
        </p:spPr>
        <p:txBody>
          <a:bodyPr>
            <a:normAutofit fontScale="90000"/>
          </a:bodyPr>
          <a:lstStyle/>
          <a:p>
            <a:pPr algn="ctr"/>
            <a:br>
              <a:rPr lang="en-US" dirty="0">
                <a:solidFill>
                  <a:srgbClr val="FF0000"/>
                </a:solidFill>
              </a:rPr>
            </a:br>
            <a:br>
              <a:rPr lang="en-US" dirty="0">
                <a:solidFill>
                  <a:srgbClr val="FF0000"/>
                </a:solidFill>
              </a:rPr>
            </a:br>
            <a:br>
              <a:rPr lang="en-US" dirty="0"/>
            </a:br>
            <a:r>
              <a:rPr lang="en-US" dirty="0">
                <a:solidFill>
                  <a:srgbClr val="FF0000"/>
                </a:solidFill>
              </a:rPr>
              <a:t>Key Sections Missing</a:t>
            </a:r>
          </a:p>
        </p:txBody>
      </p:sp>
      <p:sp>
        <p:nvSpPr>
          <p:cNvPr id="3" name="Text Placeholder 2">
            <a:extLst>
              <a:ext uri="{FF2B5EF4-FFF2-40B4-BE49-F238E27FC236}">
                <a16:creationId xmlns:a16="http://schemas.microsoft.com/office/drawing/2014/main" id="{ADE4AEED-1003-C951-D861-F1BEEEA04AF5}"/>
              </a:ext>
            </a:extLst>
          </p:cNvPr>
          <p:cNvSpPr>
            <a:spLocks noGrp="1"/>
          </p:cNvSpPr>
          <p:nvPr>
            <p:ph type="body" idx="1"/>
          </p:nvPr>
        </p:nvSpPr>
        <p:spPr>
          <a:xfrm>
            <a:off x="583375" y="1231075"/>
            <a:ext cx="10515600" cy="4599709"/>
          </a:xfrm>
        </p:spPr>
        <p:txBody>
          <a:bodyPr>
            <a:normAutofit fontScale="25000" lnSpcReduction="20000"/>
          </a:bodyPr>
          <a:lstStyle/>
          <a:p>
            <a:pPr marL="0" marR="0" lvl="0" indent="0">
              <a:lnSpc>
                <a:spcPct val="120000"/>
              </a:lnSpc>
              <a:spcBef>
                <a:spcPts val="0"/>
              </a:spcBef>
              <a:spcAft>
                <a:spcPts val="600"/>
              </a:spcAft>
              <a:buNone/>
              <a:tabLst>
                <a:tab pos="457200" algn="l"/>
              </a:tabLst>
            </a:pPr>
            <a:r>
              <a:rPr lang="en-US" sz="4400" b="1" dirty="0">
                <a:solidFill>
                  <a:schemeClr val="tx1"/>
                </a:solidFill>
                <a:effectLst/>
                <a:cs typeface="Arial" panose="020B0604020202020204" pitchFamily="34" charset="0"/>
              </a:rPr>
              <a:t>Accommodation Language</a:t>
            </a:r>
          </a:p>
          <a:p>
            <a:pPr marL="0" marR="0" lvl="0" indent="0">
              <a:lnSpc>
                <a:spcPct val="120000"/>
              </a:lnSpc>
              <a:spcBef>
                <a:spcPts val="0"/>
              </a:spcBef>
              <a:spcAft>
                <a:spcPts val="600"/>
              </a:spcAft>
              <a:buNone/>
              <a:tabLst>
                <a:tab pos="457200" algn="l"/>
              </a:tabLst>
            </a:pPr>
            <a:r>
              <a:rPr lang="en-US" sz="4400" dirty="0">
                <a:solidFill>
                  <a:schemeClr val="tx1"/>
                </a:solidFill>
                <a:cs typeface="Arial" panose="020B0604020202020204" pitchFamily="34" charset="0"/>
              </a:rPr>
              <a:t>       </a:t>
            </a:r>
            <a:r>
              <a:rPr lang="en-US" sz="4400" dirty="0">
                <a:solidFill>
                  <a:schemeClr val="tx1"/>
                </a:solidFill>
                <a:effectLst/>
                <a:cs typeface="Arial" panose="020B0604020202020204" pitchFamily="34" charset="0"/>
              </a:rPr>
              <a:t>Employees requiring a travel accommodation shall contact HR and Students are to contact the Office of Disability Services (ODS) to obtain waiver, if applicable.  Include the email waiver to the Travel Reimbursement Form (TRF).</a:t>
            </a:r>
          </a:p>
          <a:p>
            <a:pPr marL="0" marR="0" lvl="0" indent="0">
              <a:lnSpc>
                <a:spcPct val="120000"/>
              </a:lnSpc>
              <a:spcBef>
                <a:spcPts val="0"/>
              </a:spcBef>
              <a:spcAft>
                <a:spcPts val="600"/>
              </a:spcAft>
              <a:buNone/>
              <a:tabLst>
                <a:tab pos="457200" algn="l"/>
              </a:tabLst>
            </a:pPr>
            <a:r>
              <a:rPr lang="en-US" sz="4400" b="1" dirty="0">
                <a:solidFill>
                  <a:schemeClr val="tx1"/>
                </a:solidFill>
                <a:effectLst/>
                <a:cs typeface="Arial" panose="020B0604020202020204" pitchFamily="34" charset="0"/>
              </a:rPr>
              <a:t>Accident </a:t>
            </a:r>
            <a:r>
              <a:rPr lang="en-US" sz="4400" b="1" dirty="0">
                <a:solidFill>
                  <a:schemeClr val="tx1"/>
                </a:solidFill>
                <a:cs typeface="Arial" panose="020B0604020202020204" pitchFamily="34" charset="0"/>
              </a:rPr>
              <a:t>Pr</a:t>
            </a:r>
            <a:r>
              <a:rPr lang="en-US" sz="4400" b="1" dirty="0">
                <a:solidFill>
                  <a:schemeClr val="tx1"/>
                </a:solidFill>
                <a:effectLst/>
                <a:cs typeface="Arial" panose="020B0604020202020204" pitchFamily="34" charset="0"/>
              </a:rPr>
              <a:t>otocol</a:t>
            </a:r>
          </a:p>
          <a:p>
            <a:pPr marL="0" marR="0">
              <a:lnSpc>
                <a:spcPct val="120000"/>
              </a:lnSpc>
              <a:spcBef>
                <a:spcPts val="5"/>
              </a:spcBef>
              <a:spcAft>
                <a:spcPts val="0"/>
              </a:spcAft>
            </a:pPr>
            <a:r>
              <a:rPr lang="en-US" sz="4400" dirty="0">
                <a:solidFill>
                  <a:schemeClr val="tx1"/>
                </a:solidFill>
                <a:effectLst/>
                <a:ea typeface="Calibri" panose="020F0502020204030204" pitchFamily="34" charset="0"/>
                <a:cs typeface="Arial" panose="020B0604020202020204" pitchFamily="34" charset="0"/>
              </a:rPr>
              <a:t>       I</a:t>
            </a:r>
            <a:r>
              <a:rPr lang="en-US" sz="4400" dirty="0">
                <a:solidFill>
                  <a:schemeClr val="tx1"/>
                </a:solidFill>
                <a:effectLst/>
                <a:ea typeface="Calibri" panose="020F0502020204030204" pitchFamily="34" charset="0"/>
              </a:rPr>
              <a:t>f you are in an accident while traveling on WOU business, contact the police in that jurisdiction and complete a traffic accident report with that agency. Notify your supervisor, Campus Public Safety (CPS), and the Office of General Counsel within 72 hours of the accident. Provide date, time, location, and report number to CPS.</a:t>
            </a:r>
          </a:p>
          <a:p>
            <a:pPr marL="0" marR="0">
              <a:lnSpc>
                <a:spcPct val="120000"/>
              </a:lnSpc>
              <a:spcBef>
                <a:spcPts val="5"/>
              </a:spcBef>
              <a:spcAft>
                <a:spcPts val="0"/>
              </a:spcAft>
            </a:pPr>
            <a:endParaRPr lang="en-US" sz="4400" dirty="0">
              <a:solidFill>
                <a:schemeClr val="tx1"/>
              </a:solidFill>
              <a:effectLst/>
              <a:ea typeface="Times New Roman" panose="02020603050405020304" pitchFamily="18" charset="0"/>
            </a:endParaRPr>
          </a:p>
          <a:p>
            <a:pPr marL="0" marR="0">
              <a:lnSpc>
                <a:spcPct val="120000"/>
              </a:lnSpc>
              <a:spcBef>
                <a:spcPts val="5"/>
              </a:spcBef>
              <a:spcAft>
                <a:spcPts val="0"/>
              </a:spcAft>
            </a:pPr>
            <a:r>
              <a:rPr lang="en-US" sz="4400" b="1" dirty="0">
                <a:solidFill>
                  <a:schemeClr val="tx1"/>
                </a:solidFill>
                <a:effectLst/>
                <a:ea typeface="Times New Roman" panose="02020603050405020304" pitchFamily="18" charset="0"/>
              </a:rPr>
              <a:t>Grant Travel</a:t>
            </a:r>
          </a:p>
          <a:p>
            <a:pPr marL="0" marR="0">
              <a:lnSpc>
                <a:spcPct val="120000"/>
              </a:lnSpc>
              <a:spcBef>
                <a:spcPts val="5"/>
              </a:spcBef>
              <a:spcAft>
                <a:spcPts val="0"/>
              </a:spcAft>
            </a:pPr>
            <a:r>
              <a:rPr lang="en-US" sz="4400" dirty="0">
                <a:solidFill>
                  <a:schemeClr val="tx1"/>
                </a:solidFill>
                <a:ea typeface="Calibri" panose="020F0502020204030204" pitchFamily="34" charset="0"/>
              </a:rPr>
              <a:t>       </a:t>
            </a:r>
            <a:r>
              <a:rPr lang="en-US" sz="4400" dirty="0">
                <a:solidFill>
                  <a:schemeClr val="tx1"/>
                </a:solidFill>
                <a:effectLst/>
                <a:ea typeface="Calibri" panose="020F0502020204030204" pitchFamily="34" charset="0"/>
              </a:rPr>
              <a:t>All grant travel will follow WOU general travel policy. Use of High/Low rates are applicable unless the grant award specifies the use of General Services Administration (GSA) rates. More information is detailed </a:t>
            </a:r>
            <a:r>
              <a:rPr lang="en-US" sz="4400" dirty="0">
                <a:solidFill>
                  <a:schemeClr val="tx1"/>
                </a:solidFill>
                <a:ea typeface="Calibri" panose="020F0502020204030204" pitchFamily="34" charset="0"/>
              </a:rPr>
              <a:t>in the travel </a:t>
            </a:r>
            <a:r>
              <a:rPr lang="en-US" sz="4400" dirty="0">
                <a:solidFill>
                  <a:schemeClr val="tx1"/>
                </a:solidFill>
                <a:effectLst/>
                <a:ea typeface="Calibri" panose="020F0502020204030204" pitchFamily="34" charset="0"/>
              </a:rPr>
              <a:t>policy.</a:t>
            </a:r>
          </a:p>
          <a:p>
            <a:pPr marL="0" marR="0">
              <a:lnSpc>
                <a:spcPct val="120000"/>
              </a:lnSpc>
              <a:spcBef>
                <a:spcPts val="5"/>
              </a:spcBef>
              <a:spcAft>
                <a:spcPts val="0"/>
              </a:spcAft>
            </a:pPr>
            <a:endParaRPr lang="en-US" sz="4400" dirty="0">
              <a:solidFill>
                <a:schemeClr val="tx1"/>
              </a:solidFill>
              <a:effectLst/>
              <a:ea typeface="Calibri" panose="020F0502020204030204" pitchFamily="34" charset="0"/>
            </a:endParaRPr>
          </a:p>
          <a:p>
            <a:pPr marL="0" marR="0">
              <a:lnSpc>
                <a:spcPct val="120000"/>
              </a:lnSpc>
              <a:spcBef>
                <a:spcPts val="5"/>
              </a:spcBef>
              <a:spcAft>
                <a:spcPts val="0"/>
              </a:spcAft>
            </a:pPr>
            <a:r>
              <a:rPr lang="en-US" sz="4400" b="1" dirty="0">
                <a:solidFill>
                  <a:schemeClr val="tx1"/>
                </a:solidFill>
                <a:effectLst/>
                <a:cs typeface="Arial" panose="020B0604020202020204" pitchFamily="34" charset="0"/>
              </a:rPr>
              <a:t>Private Owner Vehicle (POV) Driver Authorization/Insurance</a:t>
            </a:r>
          </a:p>
          <a:p>
            <a:pPr>
              <a:lnSpc>
                <a:spcPct val="120000"/>
              </a:lnSpc>
              <a:spcBef>
                <a:spcPts val="5"/>
              </a:spcBef>
            </a:pPr>
            <a:r>
              <a:rPr lang="en-US" sz="4400" dirty="0">
                <a:solidFill>
                  <a:schemeClr val="tx1"/>
                </a:solidFill>
                <a:ea typeface="Times New Roman" panose="02020603050405020304" pitchFamily="18" charset="0"/>
              </a:rPr>
              <a:t>       </a:t>
            </a:r>
            <a:r>
              <a:rPr lang="en-US" sz="4400" dirty="0">
                <a:solidFill>
                  <a:schemeClr val="tx1"/>
                </a:solidFill>
                <a:effectLst/>
                <a:ea typeface="Times New Roman" panose="02020603050405020304" pitchFamily="18" charset="0"/>
              </a:rPr>
              <a:t>If you are driving your private vehicle on university business, you must have an approved Driver Authorization form and Private Auto Certificate of Insurance form on file with CPS</a:t>
            </a:r>
            <a:r>
              <a:rPr lang="en-US" sz="4400" dirty="0">
                <a:solidFill>
                  <a:schemeClr val="tx1"/>
                </a:solidFill>
                <a:effectLst/>
                <a:ea typeface="Calibri" panose="020F0502020204030204" pitchFamily="34" charset="0"/>
              </a:rPr>
              <a:t>. When the driver’s insurance information changes, a new Private Auto Certificate of Insurance form shall be provided to CPS</a:t>
            </a:r>
            <a:r>
              <a:rPr lang="en-US" sz="4400" dirty="0">
                <a:solidFill>
                  <a:schemeClr val="tx1"/>
                </a:solidFill>
                <a:effectLst/>
                <a:ea typeface="Times New Roman" panose="02020603050405020304" pitchFamily="18" charset="0"/>
              </a:rPr>
              <a:t>.</a:t>
            </a:r>
            <a:r>
              <a:rPr lang="en-US" sz="4400" dirty="0">
                <a:solidFill>
                  <a:schemeClr val="tx1"/>
                </a:solidFill>
                <a:effectLst/>
                <a:ea typeface="Calibri" panose="020F0502020204030204" pitchFamily="34" charset="0"/>
              </a:rPr>
              <a:t> Links are provided for both forms </a:t>
            </a:r>
            <a:r>
              <a:rPr lang="en-US" sz="4400" u="sng" dirty="0">
                <a:solidFill>
                  <a:schemeClr val="tx1"/>
                </a:solidFill>
                <a:effectLst/>
                <a:ea typeface="Calibri" panose="020F0502020204030204" pitchFamily="34" charset="0"/>
                <a:hlinkClick r:id="rId2">
                  <a:extLst>
                    <a:ext uri="{A12FA001-AC4F-418D-AE19-62706E023703}">
                      <ahyp:hlinkClr xmlns:ahyp="http://schemas.microsoft.com/office/drawing/2018/hyperlinkcolor" val="tx"/>
                    </a:ext>
                  </a:extLst>
                </a:hlinkClick>
              </a:rPr>
              <a:t>here</a:t>
            </a:r>
            <a:r>
              <a:rPr lang="en-US" sz="4400" dirty="0">
                <a:solidFill>
                  <a:schemeClr val="tx1"/>
                </a:solidFill>
                <a:effectLst/>
                <a:ea typeface="Calibri" panose="020F0502020204030204" pitchFamily="34" charset="0"/>
              </a:rPr>
              <a:t> and </a:t>
            </a:r>
            <a:r>
              <a:rPr lang="en-US" sz="4400" u="sng" dirty="0">
                <a:solidFill>
                  <a:schemeClr val="tx1"/>
                </a:solidFill>
                <a:effectLst/>
                <a:ea typeface="Calibri" panose="020F0502020204030204" pitchFamily="34" charset="0"/>
                <a:hlinkClick r:id="rId3">
                  <a:extLst>
                    <a:ext uri="{A12FA001-AC4F-418D-AE19-62706E023703}">
                      <ahyp:hlinkClr xmlns:ahyp="http://schemas.microsoft.com/office/drawing/2018/hyperlinkcolor" val="tx"/>
                    </a:ext>
                  </a:extLst>
                </a:hlinkClick>
              </a:rPr>
              <a:t>here</a:t>
            </a:r>
            <a:r>
              <a:rPr lang="en-US" sz="4400" dirty="0">
                <a:solidFill>
                  <a:schemeClr val="tx1"/>
                </a:solidFill>
                <a:effectLst/>
                <a:ea typeface="Calibri" panose="020F0502020204030204" pitchFamily="34" charset="0"/>
              </a:rPr>
              <a:t>.</a:t>
            </a:r>
          </a:p>
          <a:p>
            <a:pPr>
              <a:lnSpc>
                <a:spcPct val="120000"/>
              </a:lnSpc>
              <a:spcBef>
                <a:spcPts val="5"/>
              </a:spcBef>
            </a:pPr>
            <a:endParaRPr lang="en-US" sz="4400" dirty="0">
              <a:solidFill>
                <a:schemeClr val="tx1"/>
              </a:solidFill>
              <a:effectLst/>
              <a:ea typeface="Calibri" panose="020F0502020204030204" pitchFamily="34" charset="0"/>
            </a:endParaRPr>
          </a:p>
          <a:p>
            <a:pPr>
              <a:lnSpc>
                <a:spcPct val="120000"/>
              </a:lnSpc>
              <a:spcBef>
                <a:spcPts val="5"/>
              </a:spcBef>
            </a:pPr>
            <a:r>
              <a:rPr lang="en-US" sz="4400" b="1" dirty="0">
                <a:solidFill>
                  <a:schemeClr val="tx1"/>
                </a:solidFill>
                <a:effectLst/>
                <a:cs typeface="Arial" panose="020B0604020202020204" pitchFamily="34" charset="0"/>
              </a:rPr>
              <a:t>Remote Work</a:t>
            </a:r>
          </a:p>
          <a:p>
            <a:pPr>
              <a:lnSpc>
                <a:spcPct val="120000"/>
              </a:lnSpc>
              <a:spcBef>
                <a:spcPts val="5"/>
              </a:spcBef>
            </a:pPr>
            <a:r>
              <a:rPr lang="en-US" sz="4400" dirty="0">
                <a:solidFill>
                  <a:schemeClr val="tx1"/>
                </a:solidFill>
                <a:ea typeface="Calibri" panose="020F0502020204030204" pitchFamily="34" charset="0"/>
              </a:rPr>
              <a:t>     </a:t>
            </a:r>
            <a:r>
              <a:rPr lang="en-US" sz="4400" dirty="0">
                <a:solidFill>
                  <a:schemeClr val="tx1"/>
                </a:solidFill>
                <a:effectLst/>
                <a:ea typeface="Calibri" panose="020F0502020204030204" pitchFamily="34" charset="0"/>
              </a:rPr>
              <a:t>Employees who have a remote work contract are not considered to be in travel status, so expenses associated with travel to campus is not reimbursable.</a:t>
            </a:r>
          </a:p>
          <a:p>
            <a:pPr>
              <a:lnSpc>
                <a:spcPct val="120000"/>
              </a:lnSpc>
              <a:spcBef>
                <a:spcPts val="5"/>
              </a:spcBef>
            </a:pPr>
            <a:endParaRPr lang="en-US" sz="4400" dirty="0">
              <a:solidFill>
                <a:schemeClr val="tx1"/>
              </a:solidFill>
              <a:effectLst/>
              <a:ea typeface="Calibri" panose="020F0502020204030204" pitchFamily="34" charset="0"/>
            </a:endParaRPr>
          </a:p>
          <a:p>
            <a:pPr>
              <a:lnSpc>
                <a:spcPct val="120000"/>
              </a:lnSpc>
              <a:spcBef>
                <a:spcPts val="5"/>
              </a:spcBef>
            </a:pPr>
            <a:r>
              <a:rPr lang="en-US" sz="4400" b="1" dirty="0">
                <a:solidFill>
                  <a:schemeClr val="tx1"/>
                </a:solidFill>
                <a:effectLst/>
                <a:cs typeface="Arial" panose="020B0604020202020204" pitchFamily="34" charset="0"/>
              </a:rPr>
              <a:t>Retreats</a:t>
            </a:r>
          </a:p>
          <a:p>
            <a:pPr>
              <a:lnSpc>
                <a:spcPct val="120000"/>
              </a:lnSpc>
              <a:spcBef>
                <a:spcPts val="5"/>
              </a:spcBef>
            </a:pPr>
            <a:r>
              <a:rPr lang="en-US" sz="4400" dirty="0">
                <a:solidFill>
                  <a:schemeClr val="tx1"/>
                </a:solidFill>
                <a:ea typeface="Times New Roman" panose="02020603050405020304" pitchFamily="18" charset="0"/>
                <a:cs typeface="Arial" panose="020B0604020202020204" pitchFamily="34" charset="0"/>
              </a:rPr>
              <a:t>     Annual retreats shall u</a:t>
            </a:r>
            <a:r>
              <a:rPr lang="en-US" sz="4400" dirty="0">
                <a:solidFill>
                  <a:schemeClr val="tx1"/>
                </a:solidFill>
                <a:effectLst/>
                <a:ea typeface="Times New Roman" panose="02020603050405020304" pitchFamily="18" charset="0"/>
              </a:rPr>
              <a:t>se of university facilities and services shall </a:t>
            </a:r>
            <a:r>
              <a:rPr lang="en-US" sz="4400" dirty="0">
                <a:solidFill>
                  <a:schemeClr val="tx1"/>
                </a:solidFill>
                <a:ea typeface="Times New Roman" panose="02020603050405020304" pitchFamily="18" charset="0"/>
              </a:rPr>
              <a:t>be the first</a:t>
            </a:r>
            <a:r>
              <a:rPr lang="en-US" sz="4400" dirty="0">
                <a:solidFill>
                  <a:schemeClr val="tx1"/>
                </a:solidFill>
                <a:effectLst/>
                <a:ea typeface="Times New Roman" panose="02020603050405020304" pitchFamily="18" charset="0"/>
              </a:rPr>
              <a:t> choice in meeting location and dining services. </a:t>
            </a:r>
            <a:r>
              <a:rPr lang="en-US" sz="4400" dirty="0">
                <a:solidFill>
                  <a:schemeClr val="tx1"/>
                </a:solidFill>
                <a:ea typeface="Times New Roman" panose="02020603050405020304" pitchFamily="18" charset="0"/>
              </a:rPr>
              <a:t>Exceptions require reason/VP sign off.</a:t>
            </a:r>
            <a:endParaRPr lang="en-US" sz="4400" dirty="0">
              <a:solidFill>
                <a:schemeClr val="tx1"/>
              </a:solidFill>
              <a:effectLst/>
              <a:ea typeface="Times New Roman" panose="02020603050405020304" pitchFamily="18" charset="0"/>
            </a:endParaRPr>
          </a:p>
          <a:p>
            <a:pPr>
              <a:lnSpc>
                <a:spcPct val="120000"/>
              </a:lnSpc>
              <a:spcBef>
                <a:spcPts val="5"/>
              </a:spcBef>
            </a:pPr>
            <a:endParaRPr lang="en-US" sz="4400" dirty="0">
              <a:solidFill>
                <a:schemeClr val="tx1"/>
              </a:solidFill>
              <a:effectLst/>
              <a:ea typeface="Times New Roman" panose="02020603050405020304" pitchFamily="18" charset="0"/>
            </a:endParaRPr>
          </a:p>
          <a:p>
            <a:pPr>
              <a:lnSpc>
                <a:spcPct val="120000"/>
              </a:lnSpc>
              <a:spcBef>
                <a:spcPts val="5"/>
              </a:spcBef>
            </a:pPr>
            <a:r>
              <a:rPr lang="en-US" sz="4400" b="1" dirty="0">
                <a:solidFill>
                  <a:schemeClr val="tx1"/>
                </a:solidFill>
                <a:effectLst/>
                <a:cs typeface="Arial" panose="020B0604020202020204" pitchFamily="34" charset="0"/>
              </a:rPr>
              <a:t>Training Requirement</a:t>
            </a:r>
          </a:p>
          <a:p>
            <a:pPr marL="0" lvl="1">
              <a:lnSpc>
                <a:spcPct val="120000"/>
              </a:lnSpc>
              <a:spcBef>
                <a:spcPts val="0"/>
              </a:spcBef>
              <a:spcAft>
                <a:spcPts val="600"/>
              </a:spcAft>
              <a:tabLst>
                <a:tab pos="914400" algn="l"/>
              </a:tabLst>
            </a:pPr>
            <a:r>
              <a:rPr lang="en-US" sz="4400" dirty="0">
                <a:solidFill>
                  <a:schemeClr val="tx1"/>
                </a:solidFill>
                <a:effectLst/>
                <a:ea typeface="Calibri" panose="020F0502020204030204" pitchFamily="34" charset="0"/>
                <a:cs typeface="Times New Roman" panose="02020603050405020304" pitchFamily="18" charset="0"/>
              </a:rPr>
              <a:t>     All Budget Authorities, Group Travel, Recruiting Card, and Travel Card holders shall attend training on upon the adoption of this policy and then every three (3) years thereafter or upon major adoption of changes, whichever is sooner.</a:t>
            </a:r>
          </a:p>
          <a:p>
            <a:pPr marL="0" marR="0" lvl="1" indent="0">
              <a:lnSpc>
                <a:spcPct val="90000"/>
              </a:lnSpc>
              <a:spcBef>
                <a:spcPts val="0"/>
              </a:spcBef>
              <a:spcAft>
                <a:spcPts val="600"/>
              </a:spcAft>
              <a:buNone/>
              <a:tabLst>
                <a:tab pos="914400" algn="l"/>
              </a:tabLst>
            </a:pPr>
            <a:endParaRPr lang="en-US" dirty="0"/>
          </a:p>
        </p:txBody>
      </p:sp>
    </p:spTree>
    <p:extLst>
      <p:ext uri="{BB962C8B-B14F-4D97-AF65-F5344CB8AC3E}">
        <p14:creationId xmlns:p14="http://schemas.microsoft.com/office/powerpoint/2010/main" val="523453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3AE75CAC-7628-38DF-F6A2-B939C2066B55}"/>
              </a:ext>
            </a:extLst>
          </p:cNvPr>
          <p:cNvSpPr>
            <a:spLocks noGrp="1"/>
          </p:cNvSpPr>
          <p:nvPr>
            <p:ph idx="1"/>
          </p:nvPr>
        </p:nvSpPr>
        <p:spPr>
          <a:xfrm>
            <a:off x="582613" y="748145"/>
            <a:ext cx="11075987" cy="855024"/>
          </a:xfrm>
        </p:spPr>
        <p:txBody>
          <a:bodyPr>
            <a:normAutofit/>
          </a:bodyPr>
          <a:lstStyle/>
          <a:p>
            <a:pPr marL="0" indent="0" algn="ctr">
              <a:buNone/>
            </a:pPr>
            <a:r>
              <a:rPr lang="en-US" sz="4000" b="1" dirty="0">
                <a:solidFill>
                  <a:schemeClr val="accent1"/>
                </a:solidFill>
              </a:rPr>
              <a:t>Training </a:t>
            </a:r>
          </a:p>
        </p:txBody>
      </p:sp>
      <p:sp>
        <p:nvSpPr>
          <p:cNvPr id="4" name="TextBox 3">
            <a:extLst>
              <a:ext uri="{FF2B5EF4-FFF2-40B4-BE49-F238E27FC236}">
                <a16:creationId xmlns:a16="http://schemas.microsoft.com/office/drawing/2014/main" id="{76D733EB-A43C-F695-3B12-5F38362A47A1}"/>
              </a:ext>
            </a:extLst>
          </p:cNvPr>
          <p:cNvSpPr txBox="1"/>
          <p:nvPr/>
        </p:nvSpPr>
        <p:spPr>
          <a:xfrm>
            <a:off x="1227117" y="1603169"/>
            <a:ext cx="7912925" cy="3682547"/>
          </a:xfrm>
          <a:prstGeom prst="rect">
            <a:avLst/>
          </a:prstGeom>
          <a:noFill/>
        </p:spPr>
        <p:txBody>
          <a:bodyPr wrap="square">
            <a:spAutoFit/>
          </a:bodyPr>
          <a:lstStyle/>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Upon adoption of policy December 2022: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2000" dirty="0">
                <a:effectLst/>
                <a:latin typeface="Arial" panose="020B0604020202020204" pitchFamily="34" charset="0"/>
                <a:ea typeface="Times New Roman" panose="02020603050405020304" pitchFamily="18" charset="0"/>
              </a:rPr>
              <a:t>	January 2023:  All forms finalized/formal training begins </a:t>
            </a:r>
            <a:endParaRPr lang="en-US" sz="20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000" dirty="0">
                <a:effectLst/>
                <a:latin typeface="Arial" panose="020B0604020202020204" pitchFamily="34"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R="0" lvl="0">
              <a:spcBef>
                <a:spcPts val="0"/>
              </a:spcBef>
              <a:spcAft>
                <a:spcPts val="0"/>
              </a:spcAft>
            </a:pPr>
            <a:r>
              <a:rPr lang="en-US" sz="2000" dirty="0">
                <a:effectLst/>
                <a:latin typeface="Arial" panose="020B0604020202020204" pitchFamily="34" charset="0"/>
                <a:ea typeface="Times New Roman" panose="02020603050405020304" pitchFamily="18" charset="0"/>
              </a:rPr>
              <a:t>	</a:t>
            </a:r>
            <a:r>
              <a:rPr lang="en-US" sz="2000" dirty="0">
                <a:latin typeface="Arial" panose="020B0604020202020204" pitchFamily="34" charset="0"/>
                <a:ea typeface="Times New Roman" panose="02020603050405020304" pitchFamily="18" charset="0"/>
              </a:rPr>
              <a:t>February 2023</a:t>
            </a:r>
            <a:r>
              <a:rPr lang="en-US" sz="2000" dirty="0">
                <a:effectLst/>
                <a:latin typeface="Arial" panose="020B0604020202020204" pitchFamily="34" charset="0"/>
                <a:ea typeface="Times New Roman" panose="02020603050405020304" pitchFamily="18" charset="0"/>
              </a:rPr>
              <a:t>:  Formal training completed</a:t>
            </a:r>
            <a:endParaRPr lang="en-US" sz="20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000" dirty="0">
                <a:effectLst/>
                <a:latin typeface="Arial" panose="020B0604020202020204" pitchFamily="34"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R="0" lvl="0">
              <a:spcBef>
                <a:spcPts val="0"/>
              </a:spcBef>
              <a:spcAft>
                <a:spcPts val="0"/>
              </a:spcAft>
            </a:pPr>
            <a:r>
              <a:rPr lang="en-US" sz="2000" dirty="0">
                <a:effectLst/>
                <a:latin typeface="Arial" panose="020B0604020202020204" pitchFamily="34" charset="0"/>
                <a:ea typeface="Times New Roman" panose="02020603050405020304" pitchFamily="18" charset="0"/>
              </a:rPr>
              <a:t>	March 1, 2023:  Policy formally adopted</a:t>
            </a:r>
            <a:endParaRPr lang="en-US" sz="20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000" dirty="0">
                <a:effectLst/>
                <a:latin typeface="Arial" panose="020B0604020202020204" pitchFamily="34"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R="0" lvl="0">
              <a:spcBef>
                <a:spcPts val="0"/>
              </a:spcBef>
              <a:spcAft>
                <a:spcPts val="0"/>
              </a:spcAft>
            </a:pPr>
            <a:r>
              <a:rPr lang="en-US" sz="2000" dirty="0">
                <a:effectLst/>
                <a:latin typeface="Arial" panose="020B0604020202020204" pitchFamily="34" charset="0"/>
                <a:ea typeface="Times New Roman" panose="02020603050405020304" pitchFamily="18" charset="0"/>
              </a:rPr>
              <a:t>	Annually, all links and IRS rates updated on forms </a:t>
            </a:r>
          </a:p>
          <a:p>
            <a:pPr marR="0" lvl="0">
              <a:spcBef>
                <a:spcPts val="0"/>
              </a:spcBef>
              <a:spcAft>
                <a:spcPts val="0"/>
              </a:spcAft>
            </a:pPr>
            <a:r>
              <a:rPr lang="en-US" sz="2000" dirty="0">
                <a:latin typeface="Arial" panose="020B0604020202020204" pitchFamily="34" charset="0"/>
                <a:ea typeface="Times New Roman" panose="02020603050405020304" pitchFamily="18" charset="0"/>
              </a:rPr>
              <a:t>	</a:t>
            </a:r>
            <a:r>
              <a:rPr lang="en-US" sz="2000" dirty="0">
                <a:effectLst/>
                <a:latin typeface="Arial" panose="020B0604020202020204" pitchFamily="34" charset="0"/>
                <a:ea typeface="Times New Roman" panose="02020603050405020304" pitchFamily="18" charset="0"/>
              </a:rPr>
              <a:t>and website each January 1</a:t>
            </a:r>
            <a:endParaRPr lang="en-US" sz="20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000" dirty="0">
                <a:effectLst/>
                <a:latin typeface="Arial" panose="020B0604020202020204" pitchFamily="34"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0" indent="0">
              <a:spcBef>
                <a:spcPts val="0"/>
              </a:spcBef>
              <a:buNone/>
            </a:pPr>
            <a:r>
              <a:rPr lang="en-US" sz="1050" dirty="0">
                <a:solidFill>
                  <a:srgbClr val="FEFFFF"/>
                </a:solidFill>
                <a:effectLst/>
              </a:rPr>
              <a:t>	Month 2:  formal training held with 	stakeholders and website updated 	documentation</a:t>
            </a:r>
          </a:p>
        </p:txBody>
      </p:sp>
      <p:pic>
        <p:nvPicPr>
          <p:cNvPr id="6" name="Picture 5">
            <a:extLst>
              <a:ext uri="{FF2B5EF4-FFF2-40B4-BE49-F238E27FC236}">
                <a16:creationId xmlns:a16="http://schemas.microsoft.com/office/drawing/2014/main" id="{4C0D1ECB-B30C-5064-056F-EE3D805DC2A9}"/>
              </a:ext>
            </a:extLst>
          </p:cNvPr>
          <p:cNvPicPr>
            <a:picLocks noChangeAspect="1"/>
          </p:cNvPicPr>
          <p:nvPr/>
        </p:nvPicPr>
        <p:blipFill>
          <a:blip r:embed="rId2"/>
          <a:stretch>
            <a:fillRect/>
          </a:stretch>
        </p:blipFill>
        <p:spPr>
          <a:xfrm>
            <a:off x="8209807" y="3847605"/>
            <a:ext cx="3399579" cy="2762493"/>
          </a:xfrm>
          <a:prstGeom prst="rect">
            <a:avLst/>
          </a:prstGeom>
        </p:spPr>
      </p:pic>
    </p:spTree>
    <p:extLst>
      <p:ext uri="{BB962C8B-B14F-4D97-AF65-F5344CB8AC3E}">
        <p14:creationId xmlns:p14="http://schemas.microsoft.com/office/powerpoint/2010/main" val="3236323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0F203-B27C-AAF2-FC6A-5DBDF5C53846}"/>
              </a:ext>
            </a:extLst>
          </p:cNvPr>
          <p:cNvSpPr>
            <a:spLocks noGrp="1"/>
          </p:cNvSpPr>
          <p:nvPr>
            <p:ph type="title"/>
          </p:nvPr>
        </p:nvSpPr>
        <p:spPr/>
        <p:txBody>
          <a:bodyPr/>
          <a:lstStyle/>
          <a:p>
            <a:pPr algn="ctr"/>
            <a:r>
              <a:rPr lang="en-US" dirty="0">
                <a:solidFill>
                  <a:schemeClr val="accent1"/>
                </a:solidFill>
              </a:rPr>
              <a:t>Language Ambiguity</a:t>
            </a:r>
            <a:endParaRPr lang="en-US" dirty="0"/>
          </a:p>
        </p:txBody>
      </p:sp>
      <p:sp>
        <p:nvSpPr>
          <p:cNvPr id="3" name="Text Placeholder 2">
            <a:extLst>
              <a:ext uri="{FF2B5EF4-FFF2-40B4-BE49-F238E27FC236}">
                <a16:creationId xmlns:a16="http://schemas.microsoft.com/office/drawing/2014/main" id="{BDC7BA27-4F35-9D3C-39D6-78EDE3AA210C}"/>
              </a:ext>
            </a:extLst>
          </p:cNvPr>
          <p:cNvSpPr>
            <a:spLocks noGrp="1"/>
          </p:cNvSpPr>
          <p:nvPr>
            <p:ph type="body" idx="1"/>
          </p:nvPr>
        </p:nvSpPr>
        <p:spPr>
          <a:xfrm>
            <a:off x="583375" y="1752600"/>
            <a:ext cx="10515600" cy="4367645"/>
          </a:xfrm>
        </p:spPr>
        <p:txBody>
          <a:bodyPr>
            <a:normAutofit fontScale="25000" lnSpcReduction="20000"/>
          </a:bodyPr>
          <a:lstStyle/>
          <a:p>
            <a:pPr marL="0" marR="0" lvl="1" indent="0">
              <a:lnSpc>
                <a:spcPct val="120000"/>
              </a:lnSpc>
              <a:spcBef>
                <a:spcPts val="0"/>
              </a:spcBef>
              <a:spcAft>
                <a:spcPts val="600"/>
              </a:spcAft>
              <a:buNone/>
              <a:tabLst>
                <a:tab pos="914400" algn="l"/>
              </a:tabLst>
            </a:pPr>
            <a:r>
              <a:rPr lang="en-US" sz="3600" b="1" dirty="0">
                <a:solidFill>
                  <a:schemeClr val="tx1"/>
                </a:solidFill>
                <a:effectLst/>
                <a:latin typeface="+mn-lt"/>
                <a:cs typeface="Arial" panose="020B0604020202020204" pitchFamily="34" charset="0"/>
              </a:rPr>
              <a:t>Allowable/Non-allowable </a:t>
            </a:r>
            <a:r>
              <a:rPr lang="en-US" sz="3600" b="1" dirty="0">
                <a:solidFill>
                  <a:schemeClr val="tx1"/>
                </a:solidFill>
                <a:latin typeface="+mn-lt"/>
                <a:cs typeface="Arial" panose="020B0604020202020204" pitchFamily="34" charset="0"/>
              </a:rPr>
              <a:t>E</a:t>
            </a:r>
            <a:r>
              <a:rPr lang="en-US" sz="3600" b="1" dirty="0">
                <a:solidFill>
                  <a:schemeClr val="tx1"/>
                </a:solidFill>
                <a:effectLst/>
                <a:latin typeface="+mn-lt"/>
                <a:cs typeface="Arial" panose="020B0604020202020204" pitchFamily="34" charset="0"/>
              </a:rPr>
              <a:t>xpenses</a:t>
            </a:r>
          </a:p>
          <a:p>
            <a:pPr marL="0" marR="0" lvl="1" indent="0">
              <a:lnSpc>
                <a:spcPct val="120000"/>
              </a:lnSpc>
              <a:spcBef>
                <a:spcPts val="0"/>
              </a:spcBef>
              <a:spcAft>
                <a:spcPts val="600"/>
              </a:spcAft>
              <a:buNone/>
              <a:tabLst>
                <a:tab pos="914400" algn="l"/>
              </a:tabLst>
            </a:pPr>
            <a:r>
              <a:rPr lang="en-US" sz="3600" dirty="0">
                <a:solidFill>
                  <a:schemeClr val="tx1"/>
                </a:solidFill>
                <a:effectLst/>
                <a:latin typeface="+mn-lt"/>
                <a:cs typeface="Arial" panose="020B0604020202020204" pitchFamily="34" charset="0"/>
              </a:rPr>
              <a:t>    Focus what specifically was/was not allowable within each section.  </a:t>
            </a:r>
            <a:r>
              <a:rPr lang="en-US" sz="3600" dirty="0">
                <a:solidFill>
                  <a:schemeClr val="tx1"/>
                </a:solidFill>
                <a:latin typeface="+mn-lt"/>
                <a:cs typeface="Arial" panose="020B0604020202020204" pitchFamily="34" charset="0"/>
              </a:rPr>
              <a:t>FAQs focused on reimbursable/non-reimbursable items as well as issues brought up by Travel Policy Team.</a:t>
            </a:r>
          </a:p>
          <a:p>
            <a:pPr marL="0" marR="0" lvl="1" indent="0">
              <a:lnSpc>
                <a:spcPct val="120000"/>
              </a:lnSpc>
              <a:spcBef>
                <a:spcPts val="0"/>
              </a:spcBef>
              <a:spcAft>
                <a:spcPts val="600"/>
              </a:spcAft>
              <a:buNone/>
              <a:tabLst>
                <a:tab pos="914400" algn="l"/>
              </a:tabLst>
            </a:pPr>
            <a:r>
              <a:rPr lang="en-US" sz="3600" b="1" dirty="0">
                <a:solidFill>
                  <a:schemeClr val="tx1"/>
                </a:solidFill>
                <a:effectLst/>
                <a:latin typeface="+mn-lt"/>
                <a:cs typeface="Arial" panose="020B0604020202020204" pitchFamily="34" charset="0"/>
              </a:rPr>
              <a:t>Business/Personal </a:t>
            </a:r>
            <a:r>
              <a:rPr lang="en-US" sz="3600" b="1" dirty="0">
                <a:solidFill>
                  <a:schemeClr val="tx1"/>
                </a:solidFill>
                <a:latin typeface="+mn-lt"/>
                <a:cs typeface="Arial" panose="020B0604020202020204" pitchFamily="34" charset="0"/>
              </a:rPr>
              <a:t>T</a:t>
            </a:r>
            <a:r>
              <a:rPr lang="en-US" sz="3600" b="1" dirty="0">
                <a:solidFill>
                  <a:schemeClr val="tx1"/>
                </a:solidFill>
                <a:effectLst/>
                <a:latin typeface="+mn-lt"/>
                <a:cs typeface="Arial" panose="020B0604020202020204" pitchFamily="34" charset="0"/>
              </a:rPr>
              <a:t>ime while Traveling</a:t>
            </a:r>
          </a:p>
          <a:p>
            <a:pPr marL="0" lvl="1">
              <a:lnSpc>
                <a:spcPct val="120000"/>
              </a:lnSpc>
              <a:spcBef>
                <a:spcPts val="0"/>
              </a:spcBef>
              <a:spcAft>
                <a:spcPts val="600"/>
              </a:spcAft>
              <a:tabLst>
                <a:tab pos="914400" algn="l"/>
              </a:tabLst>
            </a:pPr>
            <a:r>
              <a:rPr lang="en-US" sz="3600" dirty="0">
                <a:solidFill>
                  <a:schemeClr val="tx1"/>
                </a:solidFill>
                <a:effectLst/>
                <a:latin typeface="+mn-lt"/>
                <a:ea typeface="Times New Roman" panose="02020603050405020304" pitchFamily="18" charset="0"/>
              </a:rPr>
              <a:t>     A separate rental car booking for personal time is required by the State of Oregon contract. Clarification on use of rental vehicle requirements.</a:t>
            </a:r>
          </a:p>
          <a:p>
            <a:pPr marL="0" lvl="1">
              <a:lnSpc>
                <a:spcPct val="120000"/>
              </a:lnSpc>
              <a:spcBef>
                <a:spcPts val="0"/>
              </a:spcBef>
              <a:spcAft>
                <a:spcPts val="600"/>
              </a:spcAft>
              <a:tabLst>
                <a:tab pos="914400" algn="l"/>
              </a:tabLst>
            </a:pPr>
            <a:r>
              <a:rPr lang="en-US" sz="3600" b="1" dirty="0">
                <a:solidFill>
                  <a:schemeClr val="tx1"/>
                </a:solidFill>
                <a:effectLst/>
                <a:latin typeface="+mn-lt"/>
                <a:cs typeface="Arial" panose="020B0604020202020204" pitchFamily="34" charset="0"/>
              </a:rPr>
              <a:t>International Travel</a:t>
            </a:r>
          </a:p>
          <a:p>
            <a:pPr marL="0" lvl="1">
              <a:lnSpc>
                <a:spcPct val="120000"/>
              </a:lnSpc>
              <a:spcBef>
                <a:spcPts val="0"/>
              </a:spcBef>
              <a:spcAft>
                <a:spcPts val="600"/>
              </a:spcAft>
              <a:tabLst>
                <a:tab pos="914400" algn="l"/>
              </a:tabLst>
            </a:pPr>
            <a:r>
              <a:rPr lang="en-US" sz="3600" dirty="0">
                <a:solidFill>
                  <a:schemeClr val="tx1"/>
                </a:solidFill>
                <a:effectLst/>
                <a:latin typeface="+mn-lt"/>
                <a:ea typeface="Times New Roman" panose="02020603050405020304" pitchFamily="18" charset="0"/>
                <a:cs typeface="Times New Roman" panose="02020603050405020304" pitchFamily="18" charset="0"/>
              </a:rPr>
              <a:t>     WOU’s insurance coverage does not cover the traveler in high-risk countries. </a:t>
            </a:r>
            <a:r>
              <a:rPr lang="en-US" sz="3600" dirty="0">
                <a:solidFill>
                  <a:schemeClr val="tx1"/>
                </a:solidFill>
                <a:effectLst/>
                <a:latin typeface="+mn-lt"/>
                <a:ea typeface="Times New Roman" panose="02020603050405020304" pitchFamily="18" charset="0"/>
              </a:rPr>
              <a:t>For specific information or questions regarding international travel, and/or insurance coverage while traveling, please contact Office of General Counsel. </a:t>
            </a:r>
            <a:r>
              <a:rPr lang="en-US" sz="3600" dirty="0">
                <a:solidFill>
                  <a:schemeClr val="tx1"/>
                </a:solidFill>
                <a:latin typeface="+mn-lt"/>
                <a:ea typeface="Times New Roman" panose="02020603050405020304" pitchFamily="18" charset="0"/>
                <a:cs typeface="Times New Roman" panose="02020603050405020304" pitchFamily="18" charset="0"/>
              </a:rPr>
              <a:t>Language to include relevant information from the Center for Disease Control and Prevention (CDC),  the Department of State (DOS), and the Smart Traveler Enrollment Program (STEP).</a:t>
            </a:r>
          </a:p>
          <a:p>
            <a:pPr marL="0" lvl="1">
              <a:lnSpc>
                <a:spcPct val="120000"/>
              </a:lnSpc>
              <a:spcBef>
                <a:spcPts val="0"/>
              </a:spcBef>
              <a:spcAft>
                <a:spcPts val="600"/>
              </a:spcAft>
              <a:tabLst>
                <a:tab pos="914400" algn="l"/>
              </a:tabLst>
            </a:pPr>
            <a:r>
              <a:rPr lang="en-US" sz="3600" b="1" dirty="0">
                <a:solidFill>
                  <a:schemeClr val="tx1"/>
                </a:solidFill>
                <a:effectLst/>
                <a:latin typeface="+mn-lt"/>
                <a:cs typeface="Arial" panose="020B0604020202020204" pitchFamily="34" charset="0"/>
              </a:rPr>
              <a:t>One Day </a:t>
            </a:r>
            <a:r>
              <a:rPr lang="en-US" sz="3600" b="1" dirty="0">
                <a:solidFill>
                  <a:schemeClr val="tx1"/>
                </a:solidFill>
                <a:latin typeface="+mn-lt"/>
                <a:cs typeface="Arial" panose="020B0604020202020204" pitchFamily="34" charset="0"/>
              </a:rPr>
              <a:t>T</a:t>
            </a:r>
            <a:r>
              <a:rPr lang="en-US" sz="3600" b="1" dirty="0">
                <a:solidFill>
                  <a:schemeClr val="tx1"/>
                </a:solidFill>
                <a:effectLst/>
                <a:latin typeface="+mn-lt"/>
                <a:cs typeface="Arial" panose="020B0604020202020204" pitchFamily="34" charset="0"/>
              </a:rPr>
              <a:t>ravel</a:t>
            </a:r>
          </a:p>
          <a:p>
            <a:pPr marL="0" marR="0">
              <a:lnSpc>
                <a:spcPct val="120000"/>
              </a:lnSpc>
              <a:spcBef>
                <a:spcPts val="0"/>
              </a:spcBef>
              <a:spcAft>
                <a:spcPts val="800"/>
              </a:spcAft>
            </a:pPr>
            <a:r>
              <a:rPr lang="en-US" sz="3600" dirty="0">
                <a:solidFill>
                  <a:schemeClr val="tx1"/>
                </a:solidFill>
                <a:effectLst/>
                <a:latin typeface="+mn-lt"/>
                <a:ea typeface="Calibri" panose="020F0502020204030204" pitchFamily="34" charset="0"/>
                <a:cs typeface="Times New Roman" panose="02020603050405020304" pitchFamily="18" charset="0"/>
              </a:rPr>
              <a:t>     Per the IRS, local travel is defined as:</a:t>
            </a:r>
            <a:r>
              <a:rPr lang="en-US" sz="3600" dirty="0">
                <a:solidFill>
                  <a:schemeClr val="tx1"/>
                </a:solidFill>
                <a:effectLst/>
                <a:latin typeface="+mn-lt"/>
                <a:ea typeface="Calibri" panose="020F0502020204030204" pitchFamily="34" charset="0"/>
              </a:rPr>
              <a:t>  “Travel which can be completed in less than 12 hours, does not exceed three hundred (300) miles round-trip and does not include any air, rail or lodging expenses. Employees must be in travel status for more than 12 hours to be eligible for per diem. If they travel for more than 12 hours, but less than 24 hours, they may receive  75% per diem for that day. This 12-hour rule does not necessarily mean that they are away from home for tax purposes and the </a:t>
            </a:r>
            <a:r>
              <a:rPr lang="en-US" sz="3600" b="1" dirty="0">
                <a:solidFill>
                  <a:schemeClr val="tx1"/>
                </a:solidFill>
                <a:effectLst/>
                <a:latin typeface="+mn-lt"/>
                <a:ea typeface="Calibri" panose="020F0502020204030204" pitchFamily="34" charset="0"/>
              </a:rPr>
              <a:t>per diem for that day will be taxable income.</a:t>
            </a:r>
            <a:r>
              <a:rPr lang="en-US" sz="3600" dirty="0">
                <a:solidFill>
                  <a:schemeClr val="tx1"/>
                </a:solidFill>
                <a:effectLst/>
                <a:latin typeface="+mn-lt"/>
                <a:ea typeface="Calibri" panose="020F0502020204030204" pitchFamily="34" charset="0"/>
              </a:rPr>
              <a:t>” </a:t>
            </a:r>
          </a:p>
          <a:p>
            <a:pPr marL="0" marR="0">
              <a:lnSpc>
                <a:spcPct val="120000"/>
              </a:lnSpc>
              <a:spcBef>
                <a:spcPts val="0"/>
              </a:spcBef>
              <a:spcAft>
                <a:spcPts val="800"/>
              </a:spcAft>
            </a:pPr>
            <a:r>
              <a:rPr lang="en-US" sz="3600" b="1" dirty="0">
                <a:solidFill>
                  <a:schemeClr val="tx1"/>
                </a:solidFill>
                <a:latin typeface="+mn-lt"/>
                <a:cs typeface="Arial" panose="020B0604020202020204" pitchFamily="34" charset="0"/>
              </a:rPr>
              <a:t>Per Diem</a:t>
            </a:r>
          </a:p>
          <a:p>
            <a:pPr marL="0" marR="0">
              <a:lnSpc>
                <a:spcPct val="120000"/>
              </a:lnSpc>
              <a:spcBef>
                <a:spcPts val="0"/>
              </a:spcBef>
              <a:spcAft>
                <a:spcPts val="800"/>
              </a:spcAft>
            </a:pPr>
            <a:r>
              <a:rPr lang="en-US" sz="3600" b="1" dirty="0">
                <a:solidFill>
                  <a:schemeClr val="tx1"/>
                </a:solidFill>
                <a:latin typeface="+mn-lt"/>
                <a:cs typeface="Arial" panose="020B0604020202020204" pitchFamily="34" charset="0"/>
              </a:rPr>
              <a:t>     </a:t>
            </a:r>
            <a:r>
              <a:rPr lang="en-US" sz="3600" dirty="0">
                <a:solidFill>
                  <a:schemeClr val="tx1"/>
                </a:solidFill>
                <a:latin typeface="+mn-lt"/>
                <a:cs typeface="Arial" panose="020B0604020202020204" pitchFamily="34" charset="0"/>
              </a:rPr>
              <a:t>ALL employees are bound by WOU IRS high/low rates, or GSA rates for required grants.  </a:t>
            </a:r>
          </a:p>
          <a:p>
            <a:pPr marL="0" marR="0">
              <a:lnSpc>
                <a:spcPct val="120000"/>
              </a:lnSpc>
              <a:spcBef>
                <a:spcPts val="0"/>
              </a:spcBef>
              <a:spcAft>
                <a:spcPts val="800"/>
              </a:spcAft>
            </a:pPr>
            <a:r>
              <a:rPr lang="en-US" sz="3600" b="1" dirty="0">
                <a:solidFill>
                  <a:schemeClr val="tx1"/>
                </a:solidFill>
                <a:latin typeface="+mn-lt"/>
                <a:cs typeface="Arial" panose="020B0604020202020204" pitchFamily="34" charset="0"/>
              </a:rPr>
              <a:t>     </a:t>
            </a:r>
            <a:r>
              <a:rPr lang="en-US" sz="3600" dirty="0">
                <a:solidFill>
                  <a:schemeClr val="tx1"/>
                </a:solidFill>
                <a:latin typeface="+mn-lt"/>
                <a:cs typeface="Arial" panose="020B0604020202020204" pitchFamily="34" charset="0"/>
              </a:rPr>
              <a:t>Opt-out option for conference meals allowed – per diem paid.</a:t>
            </a:r>
          </a:p>
          <a:p>
            <a:pPr>
              <a:lnSpc>
                <a:spcPct val="120000"/>
              </a:lnSpc>
              <a:spcBef>
                <a:spcPts val="0"/>
              </a:spcBef>
              <a:spcAft>
                <a:spcPts val="800"/>
              </a:spcAft>
            </a:pPr>
            <a:r>
              <a:rPr lang="en-US" sz="3600" dirty="0">
                <a:solidFill>
                  <a:schemeClr val="tx1"/>
                </a:solidFill>
                <a:latin typeface="+mn-lt"/>
              </a:rPr>
              <a:t>     Advance per diem for meals &amp; Incidental expenses (M&amp;IE) for non-PRO921 travel allowed.  Invoice date is 5 business days PRIOR to trip departure, handled through normal invoice approval process, and direct deposit is recommended to ensure funds are available prior to travel. </a:t>
            </a:r>
            <a:r>
              <a:rPr lang="en-US" sz="3600" dirty="0">
                <a:solidFill>
                  <a:schemeClr val="tx1"/>
                </a:solidFill>
                <a:effectLst/>
                <a:latin typeface="+mn-lt"/>
                <a:ea typeface="Calibri" panose="020F0502020204030204" pitchFamily="34" charset="0"/>
                <a:cs typeface="Times New Roman" panose="02020603050405020304" pitchFamily="18" charset="0"/>
              </a:rPr>
              <a:t>The per diem request form is </a:t>
            </a:r>
            <a:r>
              <a:rPr lang="en-US" sz="3600" u="sng" dirty="0">
                <a:solidFill>
                  <a:schemeClr val="tx1"/>
                </a:solidFill>
                <a:effectLst/>
                <a:latin typeface="+mn-l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here</a:t>
            </a:r>
            <a:r>
              <a:rPr lang="en-US" sz="3600" dirty="0">
                <a:solidFill>
                  <a:schemeClr val="tx1"/>
                </a:solidFill>
                <a:effectLst/>
                <a:latin typeface="+mn-lt"/>
                <a:ea typeface="Calibri" panose="020F0502020204030204" pitchFamily="34" charset="0"/>
                <a:cs typeface="Times New Roman" panose="02020603050405020304" pitchFamily="18" charset="0"/>
              </a:rPr>
              <a:t>. Deposit Authorization Agreement Form is </a:t>
            </a:r>
            <a:r>
              <a:rPr lang="en-US" sz="3600" u="sng" dirty="0">
                <a:solidFill>
                  <a:schemeClr val="tx1"/>
                </a:solidFill>
                <a:effectLst/>
                <a:latin typeface="+mn-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here</a:t>
            </a:r>
            <a:r>
              <a:rPr lang="en-US" sz="3600" dirty="0">
                <a:solidFill>
                  <a:schemeClr val="tx1"/>
                </a:solidFill>
                <a:effectLst/>
                <a:latin typeface="+mn-lt"/>
                <a:ea typeface="Calibri" panose="020F0502020204030204" pitchFamily="34" charset="0"/>
                <a:cs typeface="Times New Roman" panose="02020603050405020304" pitchFamily="18" charset="0"/>
              </a:rPr>
              <a:t>. </a:t>
            </a:r>
          </a:p>
          <a:p>
            <a:pPr>
              <a:lnSpc>
                <a:spcPct val="120000"/>
              </a:lnSpc>
              <a:spcBef>
                <a:spcPts val="0"/>
              </a:spcBef>
              <a:spcAft>
                <a:spcPts val="800"/>
              </a:spcAft>
            </a:pPr>
            <a:r>
              <a:rPr lang="en-US" sz="3600" dirty="0">
                <a:latin typeface="+mn-lt"/>
                <a:ea typeface="Calibri" panose="020F0502020204030204" pitchFamily="34" charset="0"/>
              </a:rPr>
              <a:t>     </a:t>
            </a:r>
            <a:r>
              <a:rPr lang="en-US" sz="3600" dirty="0">
                <a:solidFill>
                  <a:schemeClr val="tx1"/>
                </a:solidFill>
                <a:latin typeface="+mn-lt"/>
                <a:ea typeface="Calibri" panose="020F0502020204030204" pitchFamily="34" charset="0"/>
              </a:rPr>
              <a:t>On the first/last day </a:t>
            </a:r>
            <a:r>
              <a:rPr lang="en-US" sz="3600" dirty="0">
                <a:solidFill>
                  <a:schemeClr val="tx1"/>
                </a:solidFill>
                <a:effectLst/>
                <a:latin typeface="+mn-lt"/>
                <a:ea typeface="Calibri" panose="020F0502020204030204" pitchFamily="34" charset="0"/>
              </a:rPr>
              <a:t>of travel, whether leaving from home or WOU campus, a traveler is eligible for 75% of the daily M&amp;IE regardless of the time the trip begins or ends.</a:t>
            </a:r>
          </a:p>
          <a:p>
            <a:pPr>
              <a:lnSpc>
                <a:spcPct val="120000"/>
              </a:lnSpc>
              <a:spcBef>
                <a:spcPts val="0"/>
              </a:spcBef>
              <a:spcAft>
                <a:spcPts val="800"/>
              </a:spcAft>
            </a:pPr>
            <a:r>
              <a:rPr lang="en-US" sz="3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University sponsored trips two weeks or less are eligible for per diem. For any travel beyond this timeframe, traveler must work with Budget Authority on a Not to Exceed (NTE) per diem amount. For          GSA rate claims, supporting documentation is required.</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sz="4000" b="1" dirty="0">
              <a:solidFill>
                <a:schemeClr val="tx1"/>
              </a:solidFill>
              <a:latin typeface="+mn-lt"/>
            </a:endParaRPr>
          </a:p>
          <a:p>
            <a:endParaRPr lang="en-US" dirty="0"/>
          </a:p>
        </p:txBody>
      </p:sp>
    </p:spTree>
    <p:extLst>
      <p:ext uri="{BB962C8B-B14F-4D97-AF65-F5344CB8AC3E}">
        <p14:creationId xmlns:p14="http://schemas.microsoft.com/office/powerpoint/2010/main" val="2640028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14865-604C-B30F-D5F1-82010087460E}"/>
              </a:ext>
            </a:extLst>
          </p:cNvPr>
          <p:cNvSpPr>
            <a:spLocks noGrp="1"/>
          </p:cNvSpPr>
          <p:nvPr>
            <p:ph type="title"/>
          </p:nvPr>
        </p:nvSpPr>
        <p:spPr/>
        <p:txBody>
          <a:bodyPr>
            <a:normAutofit fontScale="90000"/>
          </a:bodyPr>
          <a:lstStyle/>
          <a:p>
            <a:pPr algn="ctr"/>
            <a:r>
              <a:rPr lang="en-US" dirty="0">
                <a:solidFill>
                  <a:srgbClr val="FF0000"/>
                </a:solidFill>
              </a:rPr>
              <a:t>Advance M&amp;IE Per Diem Invoice</a:t>
            </a:r>
            <a:endParaRPr lang="en-US" dirty="0"/>
          </a:p>
        </p:txBody>
      </p:sp>
      <p:sp>
        <p:nvSpPr>
          <p:cNvPr id="3" name="Text Placeholder 2">
            <a:extLst>
              <a:ext uri="{FF2B5EF4-FFF2-40B4-BE49-F238E27FC236}">
                <a16:creationId xmlns:a16="http://schemas.microsoft.com/office/drawing/2014/main" id="{BB1ADAED-07AA-E864-3D42-0EC97954EE56}"/>
              </a:ext>
            </a:extLst>
          </p:cNvPr>
          <p:cNvSpPr>
            <a:spLocks noGrp="1"/>
          </p:cNvSpPr>
          <p:nvPr>
            <p:ph type="body" idx="1"/>
          </p:nvPr>
        </p:nvSpPr>
        <p:spPr>
          <a:xfrm>
            <a:off x="583375" y="2183575"/>
            <a:ext cx="10515600" cy="3664332"/>
          </a:xfrm>
        </p:spPr>
        <p:txBody>
          <a:bodyPr>
            <a:normAutofit/>
          </a:bodyPr>
          <a:lstStyle/>
          <a:p>
            <a:r>
              <a:rPr lang="en-US" dirty="0"/>
              <a:t>  Per diem Excel invoice must be approved through Banner five (5) business days prior to travel to ensure fund availability.  </a:t>
            </a:r>
          </a:p>
          <a:p>
            <a:r>
              <a:rPr lang="en-US" dirty="0"/>
              <a:t>  Invoice coding </a:t>
            </a:r>
            <a:r>
              <a:rPr lang="en-US" u="sng" dirty="0"/>
              <a:t>TAM City State Dates </a:t>
            </a:r>
            <a:r>
              <a:rPr lang="en-US" dirty="0"/>
              <a:t>(e.g. </a:t>
            </a:r>
            <a:r>
              <a:rPr lang="en-US" u="sng" dirty="0"/>
              <a:t>TAM Salem OR 1/7-11/23</a:t>
            </a:r>
            <a:r>
              <a:rPr lang="en-US" dirty="0"/>
              <a:t>) </a:t>
            </a:r>
          </a:p>
          <a:p>
            <a:r>
              <a:rPr lang="en-US" dirty="0"/>
              <a:t>  No receipts are required.</a:t>
            </a:r>
          </a:p>
          <a:p>
            <a:endParaRPr lang="en-US" dirty="0"/>
          </a:p>
          <a:p>
            <a:r>
              <a:rPr lang="en-US" dirty="0"/>
              <a:t>  Please refer to the Accounting and Business website for high/low rates.</a:t>
            </a:r>
          </a:p>
          <a:p>
            <a:r>
              <a:rPr lang="en-US" dirty="0"/>
              <a:t>  </a:t>
            </a:r>
          </a:p>
          <a:p>
            <a:endParaRPr lang="en-US" dirty="0"/>
          </a:p>
          <a:p>
            <a:endParaRPr lang="en-US" dirty="0"/>
          </a:p>
        </p:txBody>
      </p:sp>
    </p:spTree>
    <p:extLst>
      <p:ext uri="{BB962C8B-B14F-4D97-AF65-F5344CB8AC3E}">
        <p14:creationId xmlns:p14="http://schemas.microsoft.com/office/powerpoint/2010/main" val="3163940873"/>
      </p:ext>
    </p:extLst>
  </p:cSld>
  <p:clrMapOvr>
    <a:masterClrMapping/>
  </p:clrMapOvr>
</p:sld>
</file>

<file path=ppt/theme/theme1.xml><?xml version="1.0" encoding="utf-8"?>
<a:theme xmlns:a="http://schemas.openxmlformats.org/drawingml/2006/main" name="Cover Slide">
  <a:themeElements>
    <a:clrScheme name="WOU palette">
      <a:dk1>
        <a:srgbClr val="000000"/>
      </a:dk1>
      <a:lt1>
        <a:srgbClr val="FFFFFF"/>
      </a:lt1>
      <a:dk2>
        <a:srgbClr val="505046"/>
      </a:dk2>
      <a:lt2>
        <a:srgbClr val="EEECE1"/>
      </a:lt2>
      <a:accent1>
        <a:srgbClr val="E70000"/>
      </a:accent1>
      <a:accent2>
        <a:srgbClr val="B0B5AB"/>
      </a:accent2>
      <a:accent3>
        <a:srgbClr val="C30512"/>
      </a:accent3>
      <a:accent4>
        <a:srgbClr val="050201"/>
      </a:accent4>
      <a:accent5>
        <a:srgbClr val="E3DCE3"/>
      </a:accent5>
      <a:accent6>
        <a:srgbClr val="B22600"/>
      </a:accent6>
      <a:hlink>
        <a:srgbClr val="BE001C"/>
      </a:hlink>
      <a:folHlink>
        <a:srgbClr val="8E8F9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tudent_focus" id="{0C6AFB9F-DD02-8449-9046-E793DA60FB94}" vid="{BEEE2C59-AA12-5347-BCF7-B83E52A1E747}"/>
    </a:ext>
  </a:extLst>
</a:theme>
</file>

<file path=ppt/theme/theme10.xml><?xml version="1.0" encoding="utf-8"?>
<a:theme xmlns:a="http://schemas.openxmlformats.org/drawingml/2006/main" name="Footer Left Graphic">
  <a:themeElements>
    <a:clrScheme name="WOU palette">
      <a:dk1>
        <a:srgbClr val="000000"/>
      </a:dk1>
      <a:lt1>
        <a:srgbClr val="FFFFFF"/>
      </a:lt1>
      <a:dk2>
        <a:srgbClr val="505046"/>
      </a:dk2>
      <a:lt2>
        <a:srgbClr val="EEECE1"/>
      </a:lt2>
      <a:accent1>
        <a:srgbClr val="E70000"/>
      </a:accent1>
      <a:accent2>
        <a:srgbClr val="B0B5AB"/>
      </a:accent2>
      <a:accent3>
        <a:srgbClr val="C30512"/>
      </a:accent3>
      <a:accent4>
        <a:srgbClr val="050201"/>
      </a:accent4>
      <a:accent5>
        <a:srgbClr val="E3DCE3"/>
      </a:accent5>
      <a:accent6>
        <a:srgbClr val="B22600"/>
      </a:accent6>
      <a:hlink>
        <a:srgbClr val="BE001C"/>
      </a:hlink>
      <a:folHlink>
        <a:srgbClr val="8E8F9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tudent_focus" id="{0C6AFB9F-DD02-8449-9046-E793DA60FB94}" vid="{7B8761E7-6EC6-1C48-B49E-6B48E06C90CA}"/>
    </a:ext>
  </a:extLst>
</a:theme>
</file>

<file path=ppt/theme/theme2.xml><?xml version="1.0" encoding="utf-8"?>
<a:theme xmlns:a="http://schemas.openxmlformats.org/drawingml/2006/main" name="Achieve">
  <a:themeElements>
    <a:clrScheme name="WOU palette">
      <a:dk1>
        <a:srgbClr val="000000"/>
      </a:dk1>
      <a:lt1>
        <a:srgbClr val="FFFFFF"/>
      </a:lt1>
      <a:dk2>
        <a:srgbClr val="505046"/>
      </a:dk2>
      <a:lt2>
        <a:srgbClr val="EEECE1"/>
      </a:lt2>
      <a:accent1>
        <a:srgbClr val="E70000"/>
      </a:accent1>
      <a:accent2>
        <a:srgbClr val="B0B5AB"/>
      </a:accent2>
      <a:accent3>
        <a:srgbClr val="C30512"/>
      </a:accent3>
      <a:accent4>
        <a:srgbClr val="050201"/>
      </a:accent4>
      <a:accent5>
        <a:srgbClr val="E3DCE3"/>
      </a:accent5>
      <a:accent6>
        <a:srgbClr val="B22600"/>
      </a:accent6>
      <a:hlink>
        <a:srgbClr val="BE001C"/>
      </a:hlink>
      <a:folHlink>
        <a:srgbClr val="8E8F9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tudent_focus" id="{0C6AFB9F-DD02-8449-9046-E793DA60FB94}" vid="{7B8761E7-6EC6-1C48-B49E-6B48E06C90CA}"/>
    </a:ext>
  </a:extLst>
</a:theme>
</file>

<file path=ppt/theme/theme3.xml><?xml version="1.0" encoding="utf-8"?>
<a:theme xmlns:a="http://schemas.openxmlformats.org/drawingml/2006/main" name="Engage">
  <a:themeElements>
    <a:clrScheme name="WOU palette">
      <a:dk1>
        <a:srgbClr val="000000"/>
      </a:dk1>
      <a:lt1>
        <a:srgbClr val="FFFFFF"/>
      </a:lt1>
      <a:dk2>
        <a:srgbClr val="505046"/>
      </a:dk2>
      <a:lt2>
        <a:srgbClr val="EEECE1"/>
      </a:lt2>
      <a:accent1>
        <a:srgbClr val="E70000"/>
      </a:accent1>
      <a:accent2>
        <a:srgbClr val="B0B5AB"/>
      </a:accent2>
      <a:accent3>
        <a:srgbClr val="C30512"/>
      </a:accent3>
      <a:accent4>
        <a:srgbClr val="050201"/>
      </a:accent4>
      <a:accent5>
        <a:srgbClr val="E3DCE3"/>
      </a:accent5>
      <a:accent6>
        <a:srgbClr val="B22600"/>
      </a:accent6>
      <a:hlink>
        <a:srgbClr val="BE001C"/>
      </a:hlink>
      <a:folHlink>
        <a:srgbClr val="8E8F9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tudent_focus" id="{0C6AFB9F-DD02-8449-9046-E793DA60FB94}" vid="{7B8761E7-6EC6-1C48-B49E-6B48E06C90CA}"/>
    </a:ext>
  </a:extLst>
</a:theme>
</file>

<file path=ppt/theme/theme4.xml><?xml version="1.0" encoding="utf-8"?>
<a:theme xmlns:a="http://schemas.openxmlformats.org/drawingml/2006/main" name="Lead">
  <a:themeElements>
    <a:clrScheme name="WOU palette">
      <a:dk1>
        <a:srgbClr val="000000"/>
      </a:dk1>
      <a:lt1>
        <a:srgbClr val="FFFFFF"/>
      </a:lt1>
      <a:dk2>
        <a:srgbClr val="505046"/>
      </a:dk2>
      <a:lt2>
        <a:srgbClr val="EEECE1"/>
      </a:lt2>
      <a:accent1>
        <a:srgbClr val="E70000"/>
      </a:accent1>
      <a:accent2>
        <a:srgbClr val="B0B5AB"/>
      </a:accent2>
      <a:accent3>
        <a:srgbClr val="C30512"/>
      </a:accent3>
      <a:accent4>
        <a:srgbClr val="050201"/>
      </a:accent4>
      <a:accent5>
        <a:srgbClr val="E3DCE3"/>
      </a:accent5>
      <a:accent6>
        <a:srgbClr val="B22600"/>
      </a:accent6>
      <a:hlink>
        <a:srgbClr val="BE001C"/>
      </a:hlink>
      <a:folHlink>
        <a:srgbClr val="8E8F9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tudent_focus" id="{0C6AFB9F-DD02-8449-9046-E793DA60FB94}" vid="{7B8761E7-6EC6-1C48-B49E-6B48E06C90CA}"/>
    </a:ext>
  </a:extLst>
</a:theme>
</file>

<file path=ppt/theme/theme5.xml><?xml version="1.0" encoding="utf-8"?>
<a:theme xmlns:a="http://schemas.openxmlformats.org/drawingml/2006/main" name="Learn">
  <a:themeElements>
    <a:clrScheme name="WOU palette">
      <a:dk1>
        <a:srgbClr val="000000"/>
      </a:dk1>
      <a:lt1>
        <a:srgbClr val="FFFFFF"/>
      </a:lt1>
      <a:dk2>
        <a:srgbClr val="505046"/>
      </a:dk2>
      <a:lt2>
        <a:srgbClr val="EEECE1"/>
      </a:lt2>
      <a:accent1>
        <a:srgbClr val="E70000"/>
      </a:accent1>
      <a:accent2>
        <a:srgbClr val="B0B5AB"/>
      </a:accent2>
      <a:accent3>
        <a:srgbClr val="C30512"/>
      </a:accent3>
      <a:accent4>
        <a:srgbClr val="050201"/>
      </a:accent4>
      <a:accent5>
        <a:srgbClr val="E3DCE3"/>
      </a:accent5>
      <a:accent6>
        <a:srgbClr val="B22600"/>
      </a:accent6>
      <a:hlink>
        <a:srgbClr val="BE001C"/>
      </a:hlink>
      <a:folHlink>
        <a:srgbClr val="8E8F9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tudent_focus" id="{0C6AFB9F-DD02-8449-9046-E793DA60FB94}" vid="{7B8761E7-6EC6-1C48-B49E-6B48E06C90CA}"/>
    </a:ext>
  </a:extLst>
</a:theme>
</file>

<file path=ppt/theme/theme6.xml><?xml version="1.0" encoding="utf-8"?>
<a:theme xmlns:a="http://schemas.openxmlformats.org/drawingml/2006/main" name="Succeed">
  <a:themeElements>
    <a:clrScheme name="WOU palette">
      <a:dk1>
        <a:srgbClr val="000000"/>
      </a:dk1>
      <a:lt1>
        <a:srgbClr val="FFFFFF"/>
      </a:lt1>
      <a:dk2>
        <a:srgbClr val="505046"/>
      </a:dk2>
      <a:lt2>
        <a:srgbClr val="EEECE1"/>
      </a:lt2>
      <a:accent1>
        <a:srgbClr val="E70000"/>
      </a:accent1>
      <a:accent2>
        <a:srgbClr val="B0B5AB"/>
      </a:accent2>
      <a:accent3>
        <a:srgbClr val="C30512"/>
      </a:accent3>
      <a:accent4>
        <a:srgbClr val="050201"/>
      </a:accent4>
      <a:accent5>
        <a:srgbClr val="E3DCE3"/>
      </a:accent5>
      <a:accent6>
        <a:srgbClr val="B22600"/>
      </a:accent6>
      <a:hlink>
        <a:srgbClr val="BE001C"/>
      </a:hlink>
      <a:folHlink>
        <a:srgbClr val="8E8F9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tudent_focus" id="{0C6AFB9F-DD02-8449-9046-E793DA60FB94}" vid="{7B8761E7-6EC6-1C48-B49E-6B48E06C90CA}"/>
    </a:ext>
  </a:extLst>
</a:theme>
</file>

<file path=ppt/theme/theme7.xml><?xml version="1.0" encoding="utf-8"?>
<a:theme xmlns:a="http://schemas.openxmlformats.org/drawingml/2006/main" name="Thrive">
  <a:themeElements>
    <a:clrScheme name="WOU palette">
      <a:dk1>
        <a:srgbClr val="000000"/>
      </a:dk1>
      <a:lt1>
        <a:srgbClr val="FFFFFF"/>
      </a:lt1>
      <a:dk2>
        <a:srgbClr val="505046"/>
      </a:dk2>
      <a:lt2>
        <a:srgbClr val="EEECE1"/>
      </a:lt2>
      <a:accent1>
        <a:srgbClr val="E70000"/>
      </a:accent1>
      <a:accent2>
        <a:srgbClr val="B0B5AB"/>
      </a:accent2>
      <a:accent3>
        <a:srgbClr val="C30512"/>
      </a:accent3>
      <a:accent4>
        <a:srgbClr val="050201"/>
      </a:accent4>
      <a:accent5>
        <a:srgbClr val="E3DCE3"/>
      </a:accent5>
      <a:accent6>
        <a:srgbClr val="B22600"/>
      </a:accent6>
      <a:hlink>
        <a:srgbClr val="BE001C"/>
      </a:hlink>
      <a:folHlink>
        <a:srgbClr val="8E8F9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tudent_focus" id="{0C6AFB9F-DD02-8449-9046-E793DA60FB94}" vid="{7B8761E7-6EC6-1C48-B49E-6B48E06C90CA}"/>
    </a:ext>
  </a:extLst>
</a:theme>
</file>

<file path=ppt/theme/theme8.xml><?xml version="1.0" encoding="utf-8"?>
<a:theme xmlns:a="http://schemas.openxmlformats.org/drawingml/2006/main" name="Footer Right Graphic">
  <a:themeElements>
    <a:clrScheme name="WOU palette">
      <a:dk1>
        <a:srgbClr val="000000"/>
      </a:dk1>
      <a:lt1>
        <a:srgbClr val="FFFFFF"/>
      </a:lt1>
      <a:dk2>
        <a:srgbClr val="505046"/>
      </a:dk2>
      <a:lt2>
        <a:srgbClr val="EEECE1"/>
      </a:lt2>
      <a:accent1>
        <a:srgbClr val="E70000"/>
      </a:accent1>
      <a:accent2>
        <a:srgbClr val="B0B5AB"/>
      </a:accent2>
      <a:accent3>
        <a:srgbClr val="C30512"/>
      </a:accent3>
      <a:accent4>
        <a:srgbClr val="050201"/>
      </a:accent4>
      <a:accent5>
        <a:srgbClr val="E3DCE3"/>
      </a:accent5>
      <a:accent6>
        <a:srgbClr val="B22600"/>
      </a:accent6>
      <a:hlink>
        <a:srgbClr val="BE001C"/>
      </a:hlink>
      <a:folHlink>
        <a:srgbClr val="8E8F9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tudent_focus" id="{0C6AFB9F-DD02-8449-9046-E793DA60FB94}" vid="{7B8761E7-6EC6-1C48-B49E-6B48E06C90CA}"/>
    </a:ext>
  </a:extLst>
</a:theme>
</file>

<file path=ppt/theme/theme9.xml><?xml version="1.0" encoding="utf-8"?>
<a:theme xmlns:a="http://schemas.openxmlformats.org/drawingml/2006/main" name="Footer Full Graphic">
  <a:themeElements>
    <a:clrScheme name="WOU palette">
      <a:dk1>
        <a:srgbClr val="000000"/>
      </a:dk1>
      <a:lt1>
        <a:srgbClr val="FFFFFF"/>
      </a:lt1>
      <a:dk2>
        <a:srgbClr val="505046"/>
      </a:dk2>
      <a:lt2>
        <a:srgbClr val="EEECE1"/>
      </a:lt2>
      <a:accent1>
        <a:srgbClr val="E70000"/>
      </a:accent1>
      <a:accent2>
        <a:srgbClr val="B0B5AB"/>
      </a:accent2>
      <a:accent3>
        <a:srgbClr val="C30512"/>
      </a:accent3>
      <a:accent4>
        <a:srgbClr val="050201"/>
      </a:accent4>
      <a:accent5>
        <a:srgbClr val="E3DCE3"/>
      </a:accent5>
      <a:accent6>
        <a:srgbClr val="B22600"/>
      </a:accent6>
      <a:hlink>
        <a:srgbClr val="BE001C"/>
      </a:hlink>
      <a:folHlink>
        <a:srgbClr val="8E8F9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tudent_focus" id="{0C6AFB9F-DD02-8449-9046-E793DA60FB94}" vid="{7B8761E7-6EC6-1C48-B49E-6B48E06C90CA}"/>
    </a:ext>
  </a:extLst>
</a:theme>
</file>

<file path=docProps/app.xml><?xml version="1.0" encoding="utf-8"?>
<Properties xmlns="http://schemas.openxmlformats.org/officeDocument/2006/extended-properties" xmlns:vt="http://schemas.openxmlformats.org/officeDocument/2006/docPropsVTypes">
  <Template>PPT_2020_16_9_ratio</Template>
  <TotalTime>1381</TotalTime>
  <Words>5295</Words>
  <Application>Microsoft Office PowerPoint</Application>
  <PresentationFormat>Widescreen</PresentationFormat>
  <Paragraphs>404</Paragraphs>
  <Slides>24</Slides>
  <Notes>0</Notes>
  <HiddenSlides>0</HiddenSlides>
  <MMClips>0</MMClips>
  <ScaleCrop>false</ScaleCrop>
  <HeadingPairs>
    <vt:vector size="6" baseType="variant">
      <vt:variant>
        <vt:lpstr>Fonts Used</vt:lpstr>
      </vt:variant>
      <vt:variant>
        <vt:i4>3</vt:i4>
      </vt:variant>
      <vt:variant>
        <vt:lpstr>Theme</vt:lpstr>
      </vt:variant>
      <vt:variant>
        <vt:i4>10</vt:i4>
      </vt:variant>
      <vt:variant>
        <vt:lpstr>Slide Titles</vt:lpstr>
      </vt:variant>
      <vt:variant>
        <vt:i4>24</vt:i4>
      </vt:variant>
    </vt:vector>
  </HeadingPairs>
  <TitlesOfParts>
    <vt:vector size="37" baseType="lpstr">
      <vt:lpstr>Arial</vt:lpstr>
      <vt:lpstr>Calibri</vt:lpstr>
      <vt:lpstr>Times New Roman</vt:lpstr>
      <vt:lpstr>Cover Slide</vt:lpstr>
      <vt:lpstr>Achieve</vt:lpstr>
      <vt:lpstr>Engage</vt:lpstr>
      <vt:lpstr>Lead</vt:lpstr>
      <vt:lpstr>Learn</vt:lpstr>
      <vt:lpstr>Succeed</vt:lpstr>
      <vt:lpstr>Thrive</vt:lpstr>
      <vt:lpstr>Footer Right Graphic</vt:lpstr>
      <vt:lpstr>Footer Full Graphic</vt:lpstr>
      <vt:lpstr>Footer Left Graphic</vt:lpstr>
      <vt:lpstr> </vt:lpstr>
      <vt:lpstr>Current Policy Challenges </vt:lpstr>
      <vt:lpstr>Travel Policy Team </vt:lpstr>
      <vt:lpstr>PowerPoint Presentation</vt:lpstr>
      <vt:lpstr>Outcome </vt:lpstr>
      <vt:lpstr>   Key Sections Missing</vt:lpstr>
      <vt:lpstr>PowerPoint Presentation</vt:lpstr>
      <vt:lpstr>Language Ambiguity</vt:lpstr>
      <vt:lpstr>Advance M&amp;IE Per Diem Invoice</vt:lpstr>
      <vt:lpstr>Private Owner Vehicle (POV) vs. Rental Car Use (FRMDRCCD)</vt:lpstr>
      <vt:lpstr>Travel Reimbursement Form (TRF)</vt:lpstr>
      <vt:lpstr>  Why is My Reimbursement Taking so Long? </vt:lpstr>
      <vt:lpstr>  Example of a TRF with Issues </vt:lpstr>
      <vt:lpstr>  Examples of a TRF with Issues 2.0 </vt:lpstr>
      <vt:lpstr>Travelers Checklist </vt:lpstr>
      <vt:lpstr>PowerPoint Presentation</vt:lpstr>
      <vt:lpstr>Travel Policy Frequently Asked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XuanXuan Villeneuve</cp:lastModifiedBy>
  <cp:revision>54</cp:revision>
  <cp:lastPrinted>2022-11-21T15:12:29Z</cp:lastPrinted>
  <dcterms:created xsi:type="dcterms:W3CDTF">2020-05-26T21:59:26Z</dcterms:created>
  <dcterms:modified xsi:type="dcterms:W3CDTF">2023-02-10T17:14:05Z</dcterms:modified>
</cp:coreProperties>
</file>